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410" r:id="rId3"/>
    <p:sldId id="417" r:id="rId4"/>
    <p:sldId id="363" r:id="rId5"/>
    <p:sldId id="361" r:id="rId6"/>
    <p:sldId id="362" r:id="rId7"/>
    <p:sldId id="364" r:id="rId8"/>
    <p:sldId id="367" r:id="rId9"/>
    <p:sldId id="365" r:id="rId10"/>
    <p:sldId id="343" r:id="rId11"/>
    <p:sldId id="383" r:id="rId12"/>
    <p:sldId id="388" r:id="rId13"/>
    <p:sldId id="372" r:id="rId14"/>
    <p:sldId id="373" r:id="rId15"/>
    <p:sldId id="371" r:id="rId16"/>
    <p:sldId id="384" r:id="rId17"/>
    <p:sldId id="385" r:id="rId18"/>
    <p:sldId id="386" r:id="rId19"/>
    <p:sldId id="368" r:id="rId20"/>
    <p:sldId id="369" r:id="rId21"/>
    <p:sldId id="370" r:id="rId22"/>
    <p:sldId id="378" r:id="rId23"/>
    <p:sldId id="376" r:id="rId24"/>
    <p:sldId id="377" r:id="rId25"/>
    <p:sldId id="379" r:id="rId26"/>
    <p:sldId id="387" r:id="rId27"/>
    <p:sldId id="380" r:id="rId28"/>
    <p:sldId id="375" r:id="rId29"/>
    <p:sldId id="381" r:id="rId30"/>
    <p:sldId id="382" r:id="rId31"/>
    <p:sldId id="390" r:id="rId32"/>
    <p:sldId id="389" r:id="rId33"/>
    <p:sldId id="391" r:id="rId34"/>
    <p:sldId id="394" r:id="rId35"/>
    <p:sldId id="395" r:id="rId36"/>
    <p:sldId id="392" r:id="rId37"/>
    <p:sldId id="393" r:id="rId38"/>
    <p:sldId id="396" r:id="rId39"/>
    <p:sldId id="397" r:id="rId40"/>
    <p:sldId id="398" r:id="rId41"/>
    <p:sldId id="399" r:id="rId42"/>
    <p:sldId id="401" r:id="rId43"/>
    <p:sldId id="400" r:id="rId44"/>
    <p:sldId id="404" r:id="rId45"/>
    <p:sldId id="402" r:id="rId46"/>
    <p:sldId id="403" r:id="rId47"/>
    <p:sldId id="405" r:id="rId48"/>
    <p:sldId id="406" r:id="rId49"/>
    <p:sldId id="407" r:id="rId50"/>
    <p:sldId id="408" r:id="rId51"/>
    <p:sldId id="409" r:id="rId52"/>
    <p:sldId id="411" r:id="rId53"/>
    <p:sldId id="414" r:id="rId54"/>
    <p:sldId id="415" r:id="rId55"/>
    <p:sldId id="416" r:id="rId56"/>
  </p:sldIdLst>
  <p:sldSz cx="9144000" cy="6858000" type="screen4x3"/>
  <p:notesSz cx="6858000" cy="9144000"/>
  <p:embeddedFontLst>
    <p:embeddedFont>
      <p:font typeface="Calibri (MS)" panose="020B0604020202020204" charset="0"/>
      <p:regular r:id="rId57"/>
    </p:embeddedFont>
    <p:embeddedFont>
      <p:font typeface="Calibri (MS) Bold" panose="020B0604020202020204" charset="0"/>
      <p:regular r:id="rId58"/>
    </p:embeddedFont>
    <p:embeddedFont>
      <p:font typeface="Calibri (MS) Light" panose="020B0604020202020204" charset="0"/>
      <p:regular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AB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1239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8100">
            <a:solidFill>
              <a:srgbClr val="3BAB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171" y="282786"/>
            <a:ext cx="1718253" cy="55551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050" y="281849"/>
            <a:ext cx="434638" cy="4950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12110" y="2891472"/>
            <a:ext cx="3199129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03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1.png"/><Relationship Id="rId4" Type="http://schemas.openxmlformats.org/officeDocument/2006/relationships/hyperlink" Target="https://www.w3schools.com/js/js_htmldom_animate.asp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si8G0pR7zSI" TargetMode="Externa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52.png"/><Relationship Id="rId5" Type="http://schemas.openxmlformats.org/officeDocument/2006/relationships/hyperlink" Target="https://www.youtube.com/embed/" TargetMode="External"/><Relationship Id="rId4" Type="http://schemas.openxmlformats.org/officeDocument/2006/relationships/hyperlink" Target="https://www.youtube.com/watch?v=si8G0pR7zSI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11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5" Type="http://schemas.openxmlformats.org/officeDocument/2006/relationships/image" Target="../media/image11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11.png"/><Relationship Id="rId4" Type="http://schemas.openxmlformats.org/officeDocument/2006/relationships/hyperlink" Target="https://www.w3schools.com/html/html_youtube.asp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5" Type="http://schemas.openxmlformats.org/officeDocument/2006/relationships/image" Target="../media/image11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5" Type="http://schemas.openxmlformats.org/officeDocument/2006/relationships/image" Target="../media/image11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55.m4a"/><Relationship Id="rId1" Type="http://schemas.openxmlformats.org/officeDocument/2006/relationships/audio" Target="NULL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950" y="5353050"/>
            <a:ext cx="677294" cy="57150"/>
          </a:xfrm>
          <a:custGeom>
            <a:avLst/>
            <a:gdLst/>
            <a:ahLst/>
            <a:cxnLst/>
            <a:rect l="l" t="t" r="r" b="b"/>
            <a:pathLst>
              <a:path w="677294" h="57150">
                <a:moveTo>
                  <a:pt x="0" y="0"/>
                </a:moveTo>
                <a:lnTo>
                  <a:pt x="677294" y="0"/>
                </a:lnTo>
                <a:lnTo>
                  <a:pt x="677294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1104900"/>
            <a:ext cx="9144000" cy="38100"/>
          </a:xfrm>
          <a:custGeom>
            <a:avLst/>
            <a:gdLst/>
            <a:ahLst/>
            <a:cxnLst/>
            <a:rect l="l" t="t" r="r" b="b"/>
            <a:pathLst>
              <a:path w="9144000" h="38100">
                <a:moveTo>
                  <a:pt x="0" y="0"/>
                </a:moveTo>
                <a:lnTo>
                  <a:pt x="9144000" y="0"/>
                </a:lnTo>
                <a:lnTo>
                  <a:pt x="914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6543675"/>
            <a:ext cx="9144000" cy="314325"/>
          </a:xfrm>
          <a:custGeom>
            <a:avLst/>
            <a:gdLst/>
            <a:ahLst/>
            <a:cxnLst/>
            <a:rect l="l" t="t" r="r" b="b"/>
            <a:pathLst>
              <a:path w="9144000" h="314325">
                <a:moveTo>
                  <a:pt x="0" y="0"/>
                </a:moveTo>
                <a:lnTo>
                  <a:pt x="9144000" y="0"/>
                </a:lnTo>
                <a:lnTo>
                  <a:pt x="9144000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336547" y="218351"/>
            <a:ext cx="2347379" cy="683457"/>
          </a:xfrm>
          <a:custGeom>
            <a:avLst/>
            <a:gdLst/>
            <a:ahLst/>
            <a:cxnLst/>
            <a:rect l="l" t="t" r="r" b="b"/>
            <a:pathLst>
              <a:path w="2347379" h="683457">
                <a:moveTo>
                  <a:pt x="0" y="0"/>
                </a:moveTo>
                <a:lnTo>
                  <a:pt x="2347379" y="0"/>
                </a:lnTo>
                <a:lnTo>
                  <a:pt x="2347379" y="683457"/>
                </a:lnTo>
                <a:lnTo>
                  <a:pt x="0" y="683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7799708" y="6543970"/>
            <a:ext cx="986771" cy="26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8"/>
              </a:lnSpc>
            </a:pPr>
            <a:r>
              <a:rPr lang="en-US" sz="1427">
                <a:solidFill>
                  <a:srgbClr val="000000"/>
                </a:solidFill>
                <a:latin typeface="Calibri (MS)"/>
              </a:rPr>
              <a:t>abertay.ac.uk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0728" y="5564219"/>
            <a:ext cx="822931" cy="37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Calibri (MS)"/>
              </a:rPr>
              <a:t>Abertay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076A3-6853-D6AF-8010-066130C04AC6}"/>
              </a:ext>
            </a:extLst>
          </p:cNvPr>
          <p:cNvSpPr txBox="1"/>
          <p:nvPr/>
        </p:nvSpPr>
        <p:spPr>
          <a:xfrm>
            <a:off x="2924813" y="2852080"/>
            <a:ext cx="3933187" cy="169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3227" dirty="0">
                <a:solidFill>
                  <a:srgbClr val="FFFFFF"/>
                </a:solidFill>
                <a:latin typeface="Calibri (MS) Bold"/>
              </a:rPr>
              <a:t>Web Development </a:t>
            </a:r>
          </a:p>
          <a:p>
            <a:pPr algn="ctr">
              <a:lnSpc>
                <a:spcPts val="4518"/>
              </a:lnSpc>
            </a:pPr>
            <a:r>
              <a:rPr lang="en-US" sz="3227" dirty="0">
                <a:solidFill>
                  <a:srgbClr val="FFFFFF"/>
                </a:solidFill>
                <a:latin typeface="Calibri (MS) Bold"/>
              </a:rPr>
              <a:t>Week 7</a:t>
            </a:r>
          </a:p>
          <a:p>
            <a:pPr algn="r">
              <a:lnSpc>
                <a:spcPts val="4518"/>
              </a:lnSpc>
            </a:pPr>
            <a:endParaRPr lang="en-US" sz="3227" dirty="0">
              <a:solidFill>
                <a:srgbClr val="FFFFFF"/>
              </a:solidFill>
              <a:latin typeface="Calibri (MS) Bold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4203F33-0FF2-4B26-19DE-5092595E352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8" end="1523.4489"/>
                </p14:media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7"/>
    </mc:Choice>
    <mc:Fallback>
      <p:transition spd="slow" advTm="7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895600" y="3174763"/>
            <a:ext cx="47244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</a:rPr>
              <a:t>Storing Images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0DD2F00-D00A-103D-C63B-396543FDF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860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6"/>
    </mc:Choice>
    <mc:Fallback>
      <p:transition spd="slow" advTm="1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1440D-0F92-FFA0-F5EE-889331F83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1594"/>
            <a:ext cx="9144000" cy="293481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2FFDEBD-FB80-7BD1-08A9-D2B6F7E92A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091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16"/>
    </mc:Choice>
    <mc:Fallback>
      <p:transition spd="slow" advTm="49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85" x="82550" y="4318000"/>
          <p14:tracePt t="4293" x="158750" y="4330700"/>
          <p14:tracePt t="4299" x="241300" y="4349750"/>
          <p14:tracePt t="4312" x="317500" y="4375150"/>
          <p14:tracePt t="4326" x="495300" y="4425950"/>
          <p14:tracePt t="4347" x="1009650" y="4552950"/>
          <p14:tracePt t="4360" x="1193800" y="4597400"/>
          <p14:tracePt t="4381" x="1758950" y="4743450"/>
          <p14:tracePt t="4395" x="1987550" y="4806950"/>
          <p14:tracePt t="4409" x="2063750" y="4832350"/>
          <p14:tracePt t="4430" x="2305050" y="4895850"/>
          <p14:tracePt t="4444" x="2546350" y="4946650"/>
          <p14:tracePt t="4466" x="2908300" y="4997450"/>
          <p14:tracePt t="4478" x="3016250" y="5003800"/>
          <p14:tracePt t="4492" x="3187700" y="5016500"/>
          <p14:tracePt t="4513" x="3365500" y="5022850"/>
          <p14:tracePt t="4527" x="3416300" y="5035550"/>
          <p14:tracePt t="4548" x="3536950" y="5073650"/>
          <p14:tracePt t="4562" x="3651250" y="5118100"/>
          <p14:tracePt t="4576" x="3746500" y="5168900"/>
          <p14:tracePt t="4597" x="3778250" y="5200650"/>
          <p14:tracePt t="4621" x="3771900" y="5207000"/>
          <p14:tracePt t="4631" x="3733800" y="5207000"/>
          <p14:tracePt t="4646" x="3708400" y="5207000"/>
          <p14:tracePt t="4659" x="3606800" y="5162550"/>
          <p14:tracePt t="4680" x="3479800" y="5130800"/>
          <p14:tracePt t="4693" x="3365500" y="5086350"/>
          <p14:tracePt t="4715" x="3251200" y="5041900"/>
          <p14:tracePt t="4729" x="3124200" y="4978400"/>
          <p14:tracePt t="4742" x="2978150" y="4914900"/>
          <p14:tracePt t="4764" x="2628900" y="4775200"/>
          <p14:tracePt t="4777" x="2374900" y="4667250"/>
          <p14:tracePt t="4798" x="2171700" y="4546600"/>
          <p14:tracePt t="4812" x="2070100" y="4483100"/>
          <p14:tracePt t="4832" x="1854200" y="4337050"/>
          <p14:tracePt t="4846" x="1708150" y="4254500"/>
          <p14:tracePt t="4860" x="1625600" y="4197350"/>
          <p14:tracePt t="4881" x="1365250" y="4032250"/>
          <p14:tracePt t="4895" x="1200150" y="3924300"/>
          <p14:tracePt t="4909" x="1162050" y="3892550"/>
          <p14:tracePt t="4930" x="1098550" y="3816350"/>
          <p14:tracePt t="4944" x="1047750" y="3759200"/>
          <p14:tracePt t="4965" x="1003300" y="3670300"/>
          <p14:tracePt t="4978" x="996950" y="3644900"/>
          <p14:tracePt t="4999" x="990600" y="3556000"/>
          <p14:tracePt t="5013" x="977900" y="3530600"/>
          <p14:tracePt t="5027" x="971550" y="3511550"/>
          <p14:tracePt t="5048" x="952500" y="3492500"/>
          <p14:tracePt t="5150" x="952500" y="3498850"/>
          <p14:tracePt t="5157" x="958850" y="3511550"/>
          <p14:tracePt t="5159" x="965200" y="3517900"/>
          <p14:tracePt t="5173" x="984250" y="3524250"/>
          <p14:tracePt t="5181" x="990600" y="3530600"/>
          <p14:tracePt t="5193" x="1016000" y="3536950"/>
          <p14:tracePt t="5215" x="1054100" y="3556000"/>
          <p14:tracePt t="5229" x="1079500" y="3568700"/>
          <p14:tracePt t="5249" x="1162050" y="3587750"/>
          <p14:tracePt t="5263" x="1244600" y="3613150"/>
          <p14:tracePt t="5277" x="1403350" y="3644900"/>
          <p14:tracePt t="5298" x="1581150" y="3689350"/>
          <p14:tracePt t="5312" x="1746250" y="3721100"/>
          <p14:tracePt t="5333" x="1974850" y="3746500"/>
          <p14:tracePt t="5347" x="2044700" y="3752850"/>
          <p14:tracePt t="5360" x="2152650" y="3790950"/>
          <p14:tracePt t="5381" x="2266950" y="3860800"/>
          <p14:tracePt t="5395" x="2292350" y="3886200"/>
          <p14:tracePt t="5416" x="2349500" y="3962400"/>
          <p14:tracePt t="5430" x="2381250" y="3994150"/>
          <p14:tracePt t="5444" x="2413000" y="4025900"/>
          <p14:tracePt t="5465" x="2482850" y="4095750"/>
          <p14:tracePt t="5479" x="2533650" y="4152900"/>
          <p14:tracePt t="5499" x="2565400" y="4267200"/>
          <p14:tracePt t="5513" x="2578100" y="4311650"/>
          <p14:tracePt t="5527" x="2590800" y="4406900"/>
          <p14:tracePt t="5548" x="2597150" y="4527550"/>
          <p14:tracePt t="5562" x="2597150" y="4572000"/>
          <p14:tracePt t="5582" x="2616200" y="4679950"/>
          <p14:tracePt t="5597" x="2641600" y="4743450"/>
          <p14:tracePt t="5610" x="2654300" y="4781550"/>
          <p14:tracePt t="5631" x="2736850" y="4895850"/>
          <p14:tracePt t="5645" x="2800350" y="4940300"/>
          <p14:tracePt t="5666" x="2895600" y="4978400"/>
          <p14:tracePt t="5680" x="3048000" y="5003800"/>
          <p14:tracePt t="5693" x="3232150" y="5010150"/>
          <p14:tracePt t="5715" x="3479800" y="5022850"/>
          <p14:tracePt t="5728" x="3524250" y="5029200"/>
          <p14:tracePt t="5749" x="3556000" y="5048250"/>
          <p14:tracePt t="5763" x="3600450" y="5073650"/>
          <p14:tracePt t="5777" x="3632200" y="5099050"/>
          <p14:tracePt t="5798" x="3733800" y="5111750"/>
          <p14:tracePt t="5811" x="3860800" y="5118100"/>
          <p14:tracePt t="5832" x="4000500" y="5118100"/>
          <p14:tracePt t="5846" x="4121150" y="5118100"/>
          <p14:tracePt t="5860" x="4235450" y="5118100"/>
          <p14:tracePt t="5881" x="4311650" y="5124450"/>
          <p14:tracePt t="5895" x="4381500" y="5124450"/>
          <p14:tracePt t="5916" x="4451350" y="5124450"/>
          <p14:tracePt t="5930" x="4476750" y="5124450"/>
          <p14:tracePt t="5944" x="4495800" y="5124450"/>
          <p14:tracePt t="5965" x="4540250" y="5124450"/>
          <p14:tracePt t="5979" x="4578350" y="5124450"/>
          <p14:tracePt t="6000" x="4648200" y="5118100"/>
          <p14:tracePt t="6014" x="4686300" y="5086350"/>
          <p14:tracePt t="6027" x="4692650" y="5067300"/>
          <p14:tracePt t="6048" x="4673600" y="5041900"/>
          <p14:tracePt t="6062" x="4616450" y="5035550"/>
          <p14:tracePt t="6403" x="4641850" y="5035550"/>
          <p14:tracePt t="6407" x="4654550" y="5022850"/>
          <p14:tracePt t="6424" x="4679950" y="5022850"/>
          <p14:tracePt t="6431" x="4686300" y="5010150"/>
          <p14:tracePt t="6448" x="4692650" y="5010150"/>
          <p14:tracePt t="6453" x="4699000" y="4997450"/>
          <p14:tracePt t="6465" x="4730750" y="4991100"/>
          <p14:tracePt t="6478" x="4781550" y="4984750"/>
          <p14:tracePt t="6499" x="4845050" y="4978400"/>
          <p14:tracePt t="6514" x="4946650" y="4965700"/>
          <p14:tracePt t="6534" x="4991100" y="4959350"/>
          <p14:tracePt t="6548" x="5003800" y="4953000"/>
          <p14:tracePt t="6562" x="5060950" y="4953000"/>
          <p14:tracePt t="6583" x="5168900" y="4946650"/>
          <p14:tracePt t="6597" x="5302250" y="4933950"/>
          <p14:tracePt t="6617" x="5384800" y="4914900"/>
          <p14:tracePt t="6631" x="5384800" y="4908550"/>
          <p14:tracePt t="6651" x="5397500" y="4908550"/>
          <p14:tracePt t="6666" x="5410200" y="4908550"/>
          <p14:tracePt t="6680" x="5454650" y="4908550"/>
          <p14:tracePt t="6701" x="5537200" y="4902200"/>
          <p14:tracePt t="6714" x="5562600" y="4895850"/>
          <p14:tracePt t="6728" x="5581650" y="4883150"/>
          <p14:tracePt t="6749" x="5588000" y="4883150"/>
          <p14:tracePt t="6790" x="5588000" y="4876800"/>
          <p14:tracePt t="6795" x="5588000" y="4870450"/>
          <p14:tracePt t="6805" x="5594350" y="4864100"/>
          <p14:tracePt t="6813" x="5607050" y="4857750"/>
          <p14:tracePt t="6832" x="5619750" y="4851400"/>
          <p14:tracePt t="6846" x="5626100" y="4838700"/>
          <p14:tracePt t="6867" x="5626100" y="4832350"/>
          <p14:tracePt t="6881" x="5626100" y="4826000"/>
          <p14:tracePt t="6895" x="5626100" y="4813300"/>
          <p14:tracePt t="6916" x="5638800" y="4787900"/>
          <p14:tracePt t="6933" x="5638800" y="4775200"/>
          <p14:tracePt t="6950" x="5638800" y="4768850"/>
          <p14:tracePt t="6964" x="5638800" y="4762500"/>
          <p14:tracePt t="6998" x="5638800" y="4756150"/>
          <p14:tracePt t="7011" x="5638800" y="4749800"/>
          <p14:tracePt t="7021" x="5607050" y="4737100"/>
          <p14:tracePt t="7035" x="5607050" y="4730750"/>
          <p14:tracePt t="7052" x="5600700" y="4718050"/>
          <p14:tracePt t="7062" x="5600700" y="4711700"/>
          <p14:tracePt t="7082" x="5588000" y="4692650"/>
          <p14:tracePt t="7096" x="5588000" y="4686300"/>
          <p14:tracePt t="7118" x="5581650" y="4673600"/>
          <p14:tracePt t="7131" x="5581650" y="4667250"/>
          <p14:tracePt t="7149" x="5575300" y="4648200"/>
          <p14:tracePt t="7173" x="5568950" y="4641850"/>
          <p14:tracePt t="7180" x="5568950" y="4635500"/>
          <p14:tracePt t="7200" x="5562600" y="4622800"/>
          <p14:tracePt t="7214" x="5556250" y="4616450"/>
          <p14:tracePt t="7228" x="5556250" y="4610100"/>
          <p14:tracePt t="7249" x="5543550" y="4603750"/>
          <p14:tracePt t="7263" x="5530850" y="4591050"/>
          <p14:tracePt t="7284" x="5518150" y="4591050"/>
          <p14:tracePt t="7298" x="5505450" y="4591050"/>
          <p14:tracePt t="7311" x="5499100" y="4591050"/>
          <p14:tracePt t="7333" x="5486400" y="4584700"/>
          <p14:tracePt t="7347" x="5480050" y="4584700"/>
          <p14:tracePt t="7461" x="5486400" y="4578350"/>
          <p14:tracePt t="7484" x="5499100" y="4578350"/>
          <p14:tracePt t="7486" x="5511800" y="4578350"/>
          <p14:tracePt t="7499" x="5530850" y="4578350"/>
          <p14:tracePt t="7509" x="5537200" y="4578350"/>
          <p14:tracePt t="7515" x="5549900" y="4578350"/>
          <p14:tracePt t="7534" x="5562600" y="4572000"/>
          <p14:tracePt t="7548" x="5575300" y="4572000"/>
          <p14:tracePt t="7562" x="5575300" y="4565650"/>
          <p14:tracePt t="7582" x="5600700" y="4559300"/>
          <p14:tracePt t="7597" x="5613400" y="4552950"/>
          <p14:tracePt t="7618" x="5619750" y="4546600"/>
          <p14:tracePt t="7631" x="5626100" y="4540250"/>
          <p14:tracePt t="7646" x="5626100" y="4533900"/>
          <p14:tracePt t="7675" x="5626100" y="4527550"/>
          <p14:tracePt t="7718" x="5626100" y="4521200"/>
          <p14:tracePt t="7725" x="5626100" y="4514850"/>
          <p14:tracePt t="7774" x="5619750" y="4514850"/>
          <p14:tracePt t="7789" x="5619750" y="4508500"/>
          <p14:tracePt t="7803" x="5607050" y="4508500"/>
          <p14:tracePt t="7821" x="5600700" y="4508500"/>
          <p14:tracePt t="7837" x="5594350" y="4508500"/>
          <p14:tracePt t="7909" x="5588000" y="4508500"/>
          <p14:tracePt t="7980" x="5581650" y="4508500"/>
          <p14:tracePt t="7993" x="5575300" y="4508500"/>
          <p14:tracePt t="8008" x="5568950" y="4508500"/>
          <p14:tracePt t="8086" x="5568950" y="4514850"/>
          <p14:tracePt t="8091" x="5568950" y="4521200"/>
          <p14:tracePt t="8102" x="5568950" y="4527550"/>
          <p14:tracePt t="8109" x="5568950" y="4540250"/>
          <p14:tracePt t="8117" x="5568950" y="4552950"/>
          <p14:tracePt t="8131" x="5581650" y="4559300"/>
          <p14:tracePt t="8152" x="5613400" y="4591050"/>
          <p14:tracePt t="8166" x="5626100" y="4597400"/>
          <p14:tracePt t="8180" x="5632450" y="4603750"/>
          <p14:tracePt t="8201" x="5670550" y="4603750"/>
          <p14:tracePt t="8215" x="5715000" y="4603750"/>
          <p14:tracePt t="8236" x="5759450" y="4591050"/>
          <p14:tracePt t="8249" x="5759450" y="4578350"/>
          <p14:tracePt t="8269" x="5759450" y="4572000"/>
          <p14:tracePt t="8284" x="5753100" y="4559300"/>
          <p14:tracePt t="8298" x="5753100" y="4552950"/>
          <p14:tracePt t="8318" x="5708650" y="4533900"/>
          <p14:tracePt t="8333" x="5670550" y="4533900"/>
          <p14:tracePt t="8346" x="5651500" y="4533900"/>
          <p14:tracePt t="8367" x="5524500" y="4533900"/>
          <p14:tracePt t="8381" x="5473700" y="4546600"/>
          <p14:tracePt t="8402" x="5416550" y="4578350"/>
          <p14:tracePt t="8416" x="5416550" y="4584700"/>
          <p14:tracePt t="8430" x="5403850" y="4603750"/>
          <p14:tracePt t="8451" x="5416550" y="4648200"/>
          <p14:tracePt t="8464" x="5416550" y="4654550"/>
          <p14:tracePt t="8485" x="5448300" y="4679950"/>
          <p14:tracePt t="8499" x="5467350" y="4679950"/>
          <p14:tracePt t="8517" x="5480050" y="4679950"/>
          <p14:tracePt t="8534" x="5511800" y="4679950"/>
          <p14:tracePt t="8548" x="5524500" y="4660900"/>
          <p14:tracePt t="8569" x="5543550" y="4641850"/>
          <p14:tracePt t="8582" x="5556250" y="4603750"/>
          <p14:tracePt t="8597" x="5556250" y="4572000"/>
          <p14:tracePt t="8617" x="5537200" y="4546600"/>
          <p14:tracePt t="8677" x="5530850" y="4546600"/>
          <p14:tracePt t="8685" x="5530850" y="4559300"/>
          <p14:tracePt t="8701" x="5524500" y="4572000"/>
          <p14:tracePt t="8709" x="5524500" y="4578350"/>
          <p14:tracePt t="8715" x="5524500" y="4597400"/>
          <p14:tracePt t="8735" x="5530850" y="4622800"/>
          <p14:tracePt t="8749" x="5543550" y="4641850"/>
          <p14:tracePt t="8763" x="5575300" y="4654550"/>
          <p14:tracePt t="8784" x="5600700" y="4654550"/>
          <p14:tracePt t="8798" x="5619750" y="4654550"/>
          <p14:tracePt t="8819" x="5651500" y="4654550"/>
          <p14:tracePt t="8832" x="5664200" y="4648200"/>
          <p14:tracePt t="8846" x="5676900" y="4641850"/>
          <p14:tracePt t="8867" x="5676900" y="4629150"/>
          <p14:tracePt t="8881" x="5676900" y="4616450"/>
          <p14:tracePt t="8902" x="5645150" y="4603750"/>
          <p14:tracePt t="8916" x="5619750" y="4597400"/>
          <p14:tracePt t="8930" x="5607050" y="4591050"/>
          <p14:tracePt t="8953" x="5600700" y="4591050"/>
          <p14:tracePt t="8971" x="5594350" y="4591050"/>
          <p14:tracePt t="8987" x="5588000" y="4591050"/>
          <p14:tracePt t="9236" x="5588000" y="4597400"/>
          <p14:tracePt t="9239" x="5588000" y="4603750"/>
          <p14:tracePt t="9256" x="5594350" y="4610100"/>
          <p14:tracePt t="9263" x="5594350" y="4616450"/>
          <p14:tracePt t="9277" x="5594350" y="4629150"/>
          <p14:tracePt t="9285" x="5588000" y="4629150"/>
          <p14:tracePt t="9298" x="5581650" y="4641850"/>
          <p14:tracePt t="9319" x="5543550" y="4641850"/>
          <p14:tracePt t="9332" x="5524500" y="4641850"/>
          <p14:tracePt t="9353" x="5499100" y="4641850"/>
          <p14:tracePt t="9367" x="5467350" y="4622800"/>
          <p14:tracePt t="9381" x="5454650" y="4597400"/>
          <p14:tracePt t="9402" x="5454650" y="4591050"/>
          <p14:tracePt t="9416" x="5454650" y="4565650"/>
          <p14:tracePt t="9437" x="5511800" y="4533900"/>
          <p14:tracePt t="9451" x="5549900" y="4521200"/>
          <p14:tracePt t="9465" x="5588000" y="4514850"/>
          <p14:tracePt t="9485" x="5657850" y="4514850"/>
          <p14:tracePt t="9500" x="5670550" y="4514850"/>
          <p14:tracePt t="9520" x="5689600" y="4527550"/>
          <p14:tracePt t="9534" x="5683250" y="4552950"/>
          <p14:tracePt t="9548" x="5670550" y="4565650"/>
          <p14:tracePt t="9568" x="5607050" y="4603750"/>
          <p14:tracePt t="9583" x="5575300" y="4603750"/>
          <p14:tracePt t="9604" x="5562600" y="4616450"/>
          <p14:tracePt t="9712" x="5562600" y="4622800"/>
          <p14:tracePt t="9741" x="5549900" y="4622800"/>
          <p14:tracePt t="9806" x="5549900" y="4635500"/>
          <p14:tracePt t="9844" x="5543550" y="4635500"/>
          <p14:tracePt t="9867" x="5543550" y="4648200"/>
          <p14:tracePt t="10734" x="5543550" y="4660900"/>
          <p14:tracePt t="10749" x="5543550" y="4667250"/>
          <p14:tracePt t="10755" x="5543550" y="4679950"/>
          <p14:tracePt t="10757" x="5543550" y="4686300"/>
          <p14:tracePt t="10770" x="5543550" y="4699000"/>
          <p14:tracePt t="10784" x="5543550" y="4711700"/>
          <p14:tracePt t="10805" x="5543550" y="4718050"/>
          <p14:tracePt t="10818" x="5530850" y="4718050"/>
          <p14:tracePt t="10832" x="5530850" y="4730750"/>
          <p14:tracePt t="10853" x="5530850" y="4743450"/>
          <p14:tracePt t="10867" x="5518150" y="4743450"/>
          <p14:tracePt t="10888" x="5518150" y="4749800"/>
          <p14:tracePt t="10902" x="5511800" y="4756150"/>
          <p14:tracePt t="10916" x="5505450" y="4762500"/>
          <p14:tracePt t="10937" x="5505450" y="4781550"/>
          <p14:tracePt t="10950" x="5499100" y="4787900"/>
          <p14:tracePt t="10971" x="5499100" y="4813300"/>
          <p14:tracePt t="10985" x="5499100" y="4826000"/>
          <p14:tracePt t="10999" x="5499100" y="4832350"/>
          <p14:tracePt t="11020" x="5505450" y="4845050"/>
          <p14:tracePt t="11034" x="5505450" y="4857750"/>
          <p14:tracePt t="11055" x="5505450" y="4870450"/>
          <p14:tracePt t="11068" x="5505450" y="4876800"/>
          <p14:tracePt t="11082" x="5505450" y="4889500"/>
          <p14:tracePt t="11103" x="5518150" y="4895850"/>
          <p14:tracePt t="11238" x="5518150" y="4902200"/>
          <p14:tracePt t="11243" x="5524500" y="4902200"/>
          <p14:tracePt t="12076" x="5530850" y="4927600"/>
          <p14:tracePt t="12085" x="5530850" y="4921250"/>
          <p14:tracePt t="12096" x="5530850" y="4914900"/>
          <p14:tracePt t="12103" x="5530850" y="4889500"/>
          <p14:tracePt t="12110" x="5530850" y="4870450"/>
          <p14:tracePt t="12117" x="5530850" y="4857750"/>
          <p14:tracePt t="12138" x="5543550" y="4794250"/>
          <p14:tracePt t="12152" x="5543550" y="4768850"/>
          <p14:tracePt t="12173" x="5556250" y="4743450"/>
          <p14:tracePt t="12187" x="5556250" y="4737100"/>
          <p14:tracePt t="12200" x="5556250" y="4730750"/>
          <p14:tracePt t="12221" x="5575300" y="4718050"/>
          <p14:tracePt t="12235" x="5581650" y="4711700"/>
          <p14:tracePt t="12256" x="5594350" y="4705350"/>
          <p14:tracePt t="12270" x="5613400" y="4699000"/>
          <p14:tracePt t="12284" x="5626100" y="4692650"/>
          <p14:tracePt t="12305" x="5638800" y="4686300"/>
          <p14:tracePt t="12319" x="5651500" y="4679950"/>
          <p14:tracePt t="12446" x="5651500" y="4673600"/>
          <p14:tracePt t="12469" x="5657850" y="4667250"/>
          <p14:tracePt t="12500" x="5657850" y="4654550"/>
          <p14:tracePt t="47629" x="5626100" y="4654550"/>
          <p14:tracePt t="47637" x="5594350" y="4673600"/>
          <p14:tracePt t="47651" x="5575300" y="4692650"/>
          <p14:tracePt t="47658" x="5530850" y="4749800"/>
          <p14:tracePt t="47672" x="5321300" y="5048250"/>
          <p14:tracePt t="47686" x="5086350" y="5454650"/>
          <p14:tracePt t="47706" x="4921250" y="5740400"/>
          <p14:tracePt t="47720" x="4889500" y="5797550"/>
          <p14:tracePt t="47734" x="4889500" y="5816600"/>
          <p14:tracePt t="47755" x="4851400" y="5848350"/>
          <p14:tracePt t="47769" x="4832350" y="5861050"/>
          <p14:tracePt t="47790" x="4794250" y="5873750"/>
          <p14:tracePt t="47804" x="4787900" y="5880100"/>
          <p14:tracePt t="47817" x="4781550" y="5880100"/>
          <p14:tracePt t="47839" x="4768850" y="5880100"/>
          <p14:tracePt t="47852" x="4724400" y="5880100"/>
          <p14:tracePt t="47873" x="4648200" y="5880100"/>
          <p14:tracePt t="47887" x="4603750" y="5880100"/>
          <p14:tracePt t="47901" x="4406900" y="5905500"/>
          <p14:tracePt t="47922" x="4254500" y="5937250"/>
          <p14:tracePt t="47936" x="4178300" y="5956300"/>
          <p14:tracePt t="47956" x="3898900" y="6000750"/>
          <p14:tracePt t="47970" x="3810000" y="6007100"/>
          <p14:tracePt t="47984" x="3657600" y="6007100"/>
          <p14:tracePt t="48005" x="3460750" y="5994400"/>
          <p14:tracePt t="48019" x="3327400" y="5956300"/>
          <p14:tracePt t="48040" x="3187700" y="5905500"/>
          <p14:tracePt t="48054" x="3067050" y="5867400"/>
          <p14:tracePt t="48067" x="2952750" y="5810250"/>
          <p14:tracePt t="48089" x="2832100" y="5746750"/>
          <p14:tracePt t="48102" x="2679700" y="5638800"/>
          <p14:tracePt t="48123" x="2336800" y="5422900"/>
          <p14:tracePt t="48138" x="2101850" y="5289550"/>
          <p14:tracePt t="48151" x="1987550" y="5238750"/>
          <p14:tracePt t="48172" x="1524000" y="4940300"/>
          <p14:tracePt t="48186" x="1193800" y="4705350"/>
          <p14:tracePt t="48207" x="914400" y="4445000"/>
          <p14:tracePt t="48220" x="615950" y="4133850"/>
          <p14:tracePt t="48234" x="298450" y="37719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 – server permissions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2990B-6C37-540B-60FA-6A6CC20E8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800225"/>
            <a:ext cx="5334000" cy="391477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D0D7727-A465-F24F-510C-790ED114B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1929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80"/>
    </mc:Choice>
    <mc:Fallback>
      <p:transition spd="slow" advTm="27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3693E-C6F6-72B3-A433-C92E32CE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600200"/>
            <a:ext cx="5162550" cy="46958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C6E2901-0470-BBFD-6E77-B1DE24C4DA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123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5"/>
    </mc:Choice>
    <mc:Fallback>
      <p:transition spd="slow" advTm="15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C2917-EAF4-B78B-BB3F-DC2F7FF1C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98255"/>
            <a:ext cx="3086100" cy="3819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DEE5CD-8CBA-1746-2862-152D27086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2" y="1808013"/>
            <a:ext cx="3133725" cy="388620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BA9C6E6-8AE9-DB65-6CE7-4F5C9E301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114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86"/>
    </mc:Choice>
    <mc:Fallback>
      <p:transition spd="slow" advTm="39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59" x="615950" y="3136900"/>
          <p14:tracePt t="15367" x="952500" y="3302000"/>
          <p14:tracePt t="15371" x="1270000" y="3454400"/>
          <p14:tracePt t="15385" x="1568450" y="3568700"/>
          <p14:tracePt t="15399" x="2070100" y="3714750"/>
          <p14:tracePt t="15420" x="2336800" y="3771900"/>
          <p14:tracePt t="15434" x="2444750" y="3778250"/>
          <p14:tracePt t="15455" x="2476500" y="3759200"/>
          <p14:tracePt t="15469" x="2489200" y="3746500"/>
          <p14:tracePt t="15483" x="2495550" y="3714750"/>
          <p14:tracePt t="15503" x="2495550" y="3632200"/>
          <p14:tracePt t="15517" x="2495550" y="3562350"/>
          <p14:tracePt t="15538" x="2520950" y="3492500"/>
          <p14:tracePt t="15552" x="2552700" y="3467100"/>
          <p14:tracePt t="15566" x="2603500" y="3409950"/>
          <p14:tracePt t="15587" x="2641600" y="3371850"/>
          <p14:tracePt t="15601" x="2647950" y="3333750"/>
          <p14:tracePt t="15622" x="2660650" y="3276600"/>
          <p14:tracePt t="15635" x="2654300" y="3194050"/>
          <p14:tracePt t="15649" x="2647950" y="3162300"/>
          <p14:tracePt t="15670" x="2628900" y="3086100"/>
          <p14:tracePt t="15684" x="2597150" y="3035300"/>
          <p14:tracePt t="15705" x="2444750" y="2889250"/>
          <p14:tracePt t="15719" x="2343150" y="2787650"/>
          <p14:tracePt t="15733" x="2228850" y="2692400"/>
          <p14:tracePt t="15754" x="2114550" y="2590800"/>
          <p14:tracePt t="15767" x="2063750" y="2546350"/>
          <p14:tracePt t="15789" x="1898650" y="2406650"/>
          <p14:tracePt t="15802" x="1803400" y="2355850"/>
          <p14:tracePt t="15816" x="1790700" y="2355850"/>
          <p14:tracePt t="15837" x="1752600" y="2406650"/>
          <p14:tracePt t="15851" x="1752600" y="2533650"/>
          <p14:tracePt t="15872" x="1803400" y="2762250"/>
          <p14:tracePt t="15886" x="1911350" y="3079750"/>
          <p14:tracePt t="15899" x="1987550" y="3314700"/>
          <p14:tracePt t="15920" x="2152650" y="3683000"/>
          <p14:tracePt t="15934" x="2203450" y="3797300"/>
          <p14:tracePt t="15955" x="2311400" y="4019550"/>
          <p14:tracePt t="15969" x="2343150" y="4070350"/>
          <p14:tracePt t="15983" x="2349500" y="4070350"/>
          <p14:tracePt t="16004" x="2374900" y="4000500"/>
          <p14:tracePt t="16018" x="2413000" y="3848100"/>
          <p14:tracePt t="16038" x="2470150" y="3613150"/>
          <p14:tracePt t="16052" x="2559050" y="3270250"/>
          <p14:tracePt t="16066" x="2603500" y="2908300"/>
          <p14:tracePt t="16087" x="2565400" y="2336800"/>
          <p14:tracePt t="16101" x="2514600" y="2178050"/>
          <p14:tracePt t="16121" x="2330450" y="1936750"/>
          <p14:tracePt t="16135" x="2266950" y="1911350"/>
          <p14:tracePt t="16157" x="2095500" y="1911350"/>
          <p14:tracePt t="16170" x="1993900" y="2000250"/>
          <p14:tracePt t="16184" x="1955800" y="2063750"/>
          <p14:tracePt t="16205" x="1924050" y="2311400"/>
          <p14:tracePt t="16219" x="2038350" y="2597150"/>
          <p14:tracePt t="16240" x="2400300" y="3105150"/>
          <p14:tracePt t="16254" x="2552700" y="3244850"/>
          <p14:tracePt t="16268" x="2819400" y="3409950"/>
          <p14:tracePt t="16288" x="3086100" y="3454400"/>
          <p14:tracePt t="16303" x="3143250" y="3435350"/>
          <p14:tracePt t="16316" x="3206750" y="3378200"/>
          <p14:tracePt t="16337" x="3225800" y="3282950"/>
          <p14:tracePt t="16351" x="3187700" y="3257550"/>
          <p14:tracePt t="16372" x="2990850" y="3175000"/>
          <p14:tracePt t="16386" x="2774950" y="3092450"/>
          <p14:tracePt t="16407" x="2438400" y="2997200"/>
          <p14:tracePt t="16420" x="2368550" y="2984500"/>
          <p14:tracePt t="16434" x="2254250" y="2959100"/>
          <p14:tracePt t="16455" x="2133600" y="2959100"/>
          <p14:tracePt t="16469" x="2101850" y="2984500"/>
          <p14:tracePt t="16490" x="2089150" y="3086100"/>
          <p14:tracePt t="16504" x="2139950" y="3187700"/>
          <p14:tracePt t="16517" x="2190750" y="3244850"/>
          <p14:tracePt t="16538" x="2413000" y="3409950"/>
          <p14:tracePt t="16552" x="2546350" y="3492500"/>
          <p14:tracePt t="16574" x="2667000" y="3575050"/>
          <p14:tracePt t="16587" x="2755900" y="3651250"/>
          <p14:tracePt t="16601" x="2768600" y="3676650"/>
          <p14:tracePt t="16622" x="2743200" y="3708400"/>
          <p14:tracePt t="16635" x="2698750" y="3727450"/>
          <p14:tracePt t="16657" x="2603500" y="3784600"/>
          <p14:tracePt t="16670" x="2603500" y="3797300"/>
          <p14:tracePt t="16684" x="2584450" y="3822700"/>
          <p14:tracePt t="16705" x="2578100" y="3879850"/>
          <p14:tracePt t="16719" x="2584450" y="3917950"/>
          <p14:tracePt t="16740" x="2616200" y="3956050"/>
          <p14:tracePt t="16754" x="2641600" y="3981450"/>
          <p14:tracePt t="16768" x="2660650" y="4025900"/>
          <p14:tracePt t="16789" x="2660650" y="4057650"/>
          <p14:tracePt t="16802" x="2660650" y="4070350"/>
          <p14:tracePt t="16823" x="2654300" y="4102100"/>
          <p14:tracePt t="16837" x="2635250" y="4127500"/>
          <p14:tracePt t="16851" x="2635250" y="4152900"/>
          <p14:tracePt t="16872" x="2635250" y="4159250"/>
          <p14:tracePt t="16886" x="2622550" y="4178300"/>
          <p14:tracePt t="16906" x="2628900" y="4197350"/>
          <p14:tracePt t="16920" x="2628900" y="4203700"/>
          <p14:tracePt t="16934" x="2628900" y="4216400"/>
          <p14:tracePt t="16955" x="2635250" y="4216400"/>
          <p14:tracePt t="17318" x="2616200" y="4222750"/>
          <p14:tracePt t="17331" x="2616200" y="4216400"/>
          <p14:tracePt t="17337" x="2616200" y="4184650"/>
          <p14:tracePt t="17344" x="2616200" y="4152900"/>
          <p14:tracePt t="17351" x="2622550" y="4102100"/>
          <p14:tracePt t="17372" x="2635250" y="4038600"/>
          <p14:tracePt t="17385" x="2647950" y="3987800"/>
          <p14:tracePt t="17407" x="2667000" y="3917950"/>
          <p14:tracePt t="17420" x="2679700" y="3803650"/>
          <p14:tracePt t="17434" x="2698750" y="3670300"/>
          <p14:tracePt t="17455" x="2717800" y="3524250"/>
          <p14:tracePt t="17469" x="2730500" y="3384550"/>
          <p14:tracePt t="17490" x="2730500" y="3232150"/>
          <p14:tracePt t="17504" x="2730500" y="3187700"/>
          <p14:tracePt t="17517" x="2711450" y="3117850"/>
          <p14:tracePt t="17538" x="2635250" y="2997200"/>
          <p14:tracePt t="17552" x="2603500" y="2959100"/>
          <p14:tracePt t="17574" x="2514600" y="2832100"/>
          <p14:tracePt t="17587" x="2470150" y="2749550"/>
          <p14:tracePt t="17601" x="2451100" y="2667000"/>
          <p14:tracePt t="17622" x="2444750" y="2565400"/>
          <p14:tracePt t="17635" x="2425700" y="2463800"/>
          <p14:tracePt t="17656" x="2387600" y="2343150"/>
          <p14:tracePt t="17670" x="2381250" y="2317750"/>
          <p14:tracePt t="17684" x="2355850" y="2247900"/>
          <p14:tracePt t="17705" x="2317750" y="2190750"/>
          <p14:tracePt t="17719" x="2292350" y="2178050"/>
          <p14:tracePt t="17740" x="2203450" y="2127250"/>
          <p14:tracePt t="17753" x="2146300" y="2120900"/>
          <p14:tracePt t="17775" x="2044700" y="2120900"/>
          <p14:tracePt t="17788" x="2012950" y="2120900"/>
          <p14:tracePt t="17802" x="1943100" y="2120900"/>
          <p14:tracePt t="17823" x="1847850" y="2114550"/>
          <p14:tracePt t="17837" x="1835150" y="2114550"/>
          <p14:tracePt t="17879" x="1828800" y="2114550"/>
          <p14:tracePt t="17887" x="1828800" y="2127250"/>
          <p14:tracePt t="17904" x="1828800" y="2152650"/>
          <p14:tracePt t="17911" x="1822450" y="2165350"/>
          <p14:tracePt t="17920" x="1822450" y="2197100"/>
          <p14:tracePt t="17941" x="1809750" y="2266950"/>
          <p14:tracePt t="17955" x="1797050" y="2317750"/>
          <p14:tracePt t="17969" x="1771650" y="2413000"/>
          <p14:tracePt t="17990" x="1739900" y="2533650"/>
          <p14:tracePt t="18004" x="1720850" y="2698750"/>
          <p14:tracePt t="18024" x="1720850" y="2921000"/>
          <p14:tracePt t="18038" x="1720850" y="3403600"/>
          <p14:tracePt t="18052" x="1720850" y="3594100"/>
          <p14:tracePt t="18073" x="1720850" y="4133850"/>
          <p14:tracePt t="18087" x="1682750" y="4476750"/>
          <p14:tracePt t="18108" x="1663700" y="4813300"/>
          <p14:tracePt t="18122" x="1663700" y="5124450"/>
          <p14:tracePt t="18135" x="1670050" y="5403850"/>
          <p14:tracePt t="18156" x="1714500" y="5638800"/>
          <p14:tracePt t="18170" x="1739900" y="5778500"/>
          <p14:tracePt t="18191" x="1765300" y="5886450"/>
          <p14:tracePt t="18205" x="1784350" y="5969000"/>
          <p14:tracePt t="18219" x="1803400" y="6045200"/>
          <p14:tracePt t="18240" x="1816100" y="6102350"/>
          <p14:tracePt t="18254" x="1828800" y="6115050"/>
          <p14:tracePt t="18274" x="1828800" y="6121400"/>
          <p14:tracePt t="18369" x="1828800" y="6115050"/>
          <p14:tracePt t="18385" x="1828800" y="6108700"/>
          <p14:tracePt t="18394" x="1828800" y="6102350"/>
          <p14:tracePt t="18400" x="1828800" y="6089650"/>
          <p14:tracePt t="18409" x="1828800" y="6064250"/>
          <p14:tracePt t="18420" x="1828800" y="6045200"/>
          <p14:tracePt t="18441" x="1835150" y="5975350"/>
          <p14:tracePt t="18455" x="1835150" y="5956300"/>
          <p14:tracePt t="18469" x="1841500" y="5911850"/>
          <p14:tracePt t="18490" x="1854200" y="5854700"/>
          <p14:tracePt t="18504" x="1854200" y="5835650"/>
          <p14:tracePt t="18525" x="1885950" y="5746750"/>
          <p14:tracePt t="18538" x="1898650" y="5702300"/>
          <p14:tracePt t="18552" x="1911350" y="5664200"/>
          <p14:tracePt t="18574" x="1936750" y="5518150"/>
          <p14:tracePt t="18587" x="1955800" y="5410200"/>
          <p14:tracePt t="18608" x="1962150" y="5334000"/>
          <p14:tracePt t="18622" x="1981200" y="5270500"/>
          <p14:tracePt t="18635" x="1981200" y="5245100"/>
          <p14:tracePt t="18657" x="1981200" y="5219700"/>
          <p14:tracePt t="18670" x="1987550" y="5207000"/>
          <p14:tracePt t="19013" x="1955800" y="5207000"/>
          <p14:tracePt t="19019" x="1943100" y="5194300"/>
          <p14:tracePt t="19035" x="1905000" y="5175250"/>
          <p14:tracePt t="19041" x="1866900" y="5130800"/>
          <p14:tracePt t="19047" x="1835150" y="5099050"/>
          <p14:tracePt t="19059" x="1847850" y="5099050"/>
          <p14:tracePt t="19073" x="1879600" y="5080000"/>
          <p14:tracePt t="19087" x="1892300" y="5073650"/>
          <p14:tracePt t="19108" x="1943100" y="5073650"/>
          <p14:tracePt t="19122" x="1955800" y="5105400"/>
          <p14:tracePt t="19428" x="1936750" y="5092700"/>
          <p14:tracePt t="19443" x="1930400" y="5080000"/>
          <p14:tracePt t="19449" x="1911350" y="5067300"/>
          <p14:tracePt t="19455" x="1911350" y="5054600"/>
          <p14:tracePt t="19462" x="1911350" y="5035550"/>
          <p14:tracePt t="19476" x="1898650" y="4984750"/>
          <p14:tracePt t="19489" x="1885950" y="4946650"/>
          <p14:tracePt t="19504" x="1873250" y="4908550"/>
          <p14:tracePt t="19524" x="1847850" y="4819650"/>
          <p14:tracePt t="19538" x="1828800" y="4787900"/>
          <p14:tracePt t="19559" x="1771650" y="4705350"/>
          <p14:tracePt t="19574" x="1733550" y="4648200"/>
          <p14:tracePt t="19587" x="1714500" y="4591050"/>
          <p14:tracePt t="19608" x="1714500" y="4521200"/>
          <p14:tracePt t="19622" x="1739900" y="4432300"/>
          <p14:tracePt t="19642" x="1816100" y="4305300"/>
          <p14:tracePt t="19656" x="1854200" y="4248150"/>
          <p14:tracePt t="19670" x="1892300" y="4165600"/>
          <p14:tracePt t="19691" x="1936750" y="4057650"/>
          <p14:tracePt t="19705" x="1981200" y="3987800"/>
          <p14:tracePt t="19726" x="2044700" y="3937000"/>
          <p14:tracePt t="19740" x="2133600" y="3898900"/>
          <p14:tracePt t="19753" x="2222500" y="3854450"/>
          <p14:tracePt t="19775" x="2311400" y="3765550"/>
          <p14:tracePt t="19788" x="2330450" y="3752850"/>
          <p14:tracePt t="19809" x="2387600" y="3683000"/>
          <p14:tracePt t="19823" x="2419350" y="3670300"/>
          <p14:tracePt t="19837" x="2482850" y="3625850"/>
          <p14:tracePt t="19858" x="2565400" y="3568700"/>
          <p14:tracePt t="19873" x="2571750" y="3556000"/>
          <p14:tracePt t="19893" x="2584450" y="3517900"/>
          <p14:tracePt t="19906" x="2578100" y="3486150"/>
          <p14:tracePt t="19920" x="2559050" y="3460750"/>
          <p14:tracePt t="19941" x="2470150" y="3397250"/>
          <p14:tracePt t="19955" x="2419350" y="3384550"/>
          <p14:tracePt t="19976" x="2330450" y="3359150"/>
          <p14:tracePt t="19990" x="2317750" y="3352800"/>
          <p14:tracePt t="20003" x="2266950" y="3352800"/>
          <p14:tracePt t="20024" x="2209800" y="3352800"/>
          <p14:tracePt t="20038" x="2178050" y="3352800"/>
          <p14:tracePt t="20059" x="2108200" y="3352800"/>
          <p14:tracePt t="20073" x="2044700" y="3352800"/>
          <p14:tracePt t="20087" x="2012950" y="3352800"/>
          <p14:tracePt t="20108" x="1930400" y="3352800"/>
          <p14:tracePt t="20122" x="1885950" y="3352800"/>
          <p14:tracePt t="20142" x="1854200" y="3352800"/>
          <p14:tracePt t="20157" x="1816100" y="3352800"/>
          <p14:tracePt t="20170" x="1803400" y="3352800"/>
          <p14:tracePt t="20191" x="1778000" y="3352800"/>
          <p14:tracePt t="20207" x="1778000" y="3346450"/>
          <p14:tracePt t="20226" x="1765300" y="3340100"/>
          <p14:tracePt t="20240" x="1758950" y="3333750"/>
          <p14:tracePt t="20253" x="1720850" y="3314700"/>
          <p14:tracePt t="20274" x="1676400" y="3289300"/>
          <p14:tracePt t="20289" x="1670050" y="3289300"/>
          <p14:tracePt t="20309" x="1663700" y="3276600"/>
          <p14:tracePt t="20337" x="1663700" y="3270250"/>
          <p14:tracePt t="20343" x="1651000" y="3263900"/>
          <p14:tracePt t="20358" x="1651000" y="3257550"/>
          <p14:tracePt t="20375" x="1651000" y="3251200"/>
          <p14:tracePt t="20407" x="1651000" y="3244850"/>
          <p14:tracePt t="20423" x="1651000" y="3238500"/>
          <p14:tracePt t="20437" x="1651000" y="3232150"/>
          <p14:tracePt t="20455" x="1651000" y="3225800"/>
          <p14:tracePt t="20483" x="1651000" y="3219450"/>
          <p14:tracePt t="20511" x="1657350" y="3213100"/>
          <p14:tracePt t="20575" x="1663700" y="3206750"/>
          <p14:tracePt t="20581" x="1670050" y="3206750"/>
          <p14:tracePt t="20591" x="1676400" y="3206750"/>
          <p14:tracePt t="20599" x="1682750" y="3206750"/>
          <p14:tracePt t="20625" x="1682750" y="3200400"/>
          <p14:tracePt t="20647" x="1689100" y="3194050"/>
          <p14:tracePt t="20679" x="1695450" y="3187700"/>
          <p14:tracePt t="20714" x="1695450" y="3175000"/>
          <p14:tracePt t="20721" x="1701800" y="3175000"/>
          <p14:tracePt t="20745" x="1708150" y="3162300"/>
          <p14:tracePt t="20773" x="1708150" y="3155950"/>
          <p14:tracePt t="20791" x="1714500" y="3155950"/>
          <p14:tracePt t="20815" x="1714500" y="3149600"/>
          <p14:tracePt t="20977" x="1714500" y="3155950"/>
          <p14:tracePt t="20991" x="1714500" y="3168650"/>
          <p14:tracePt t="21001" x="1714500" y="3181350"/>
          <p14:tracePt t="21009" x="1714500" y="3200400"/>
          <p14:tracePt t="21015" x="1708150" y="3213100"/>
          <p14:tracePt t="21025" x="1708150" y="3238500"/>
          <p14:tracePt t="21038" x="1708150" y="3257550"/>
          <p14:tracePt t="21059" x="1695450" y="3308350"/>
          <p14:tracePt t="21073" x="1695450" y="3359150"/>
          <p14:tracePt t="21094" x="1695450" y="3416300"/>
          <p14:tracePt t="21108" x="1701800" y="3467100"/>
          <p14:tracePt t="21122" x="1701800" y="3492500"/>
          <p14:tracePt t="21143" x="1701800" y="3517900"/>
          <p14:tracePt t="21156" x="1708150" y="3549650"/>
          <p14:tracePt t="21177" x="1720850" y="3587750"/>
          <p14:tracePt t="21191" x="1720850" y="3600450"/>
          <p14:tracePt t="21205" x="1720850" y="3606800"/>
          <p14:tracePt t="21225" x="1720850" y="3613150"/>
          <p14:tracePt t="21239" x="1727200" y="3625850"/>
          <p14:tracePt t="21260" x="1733550" y="3632200"/>
          <p14:tracePt t="21274" x="1733550" y="3651250"/>
          <p14:tracePt t="21289" x="1733550" y="3657600"/>
          <p14:tracePt t="21309" x="1733550" y="3663950"/>
          <p14:tracePt t="21323" x="1733550" y="3676650"/>
          <p14:tracePt t="21345" x="1733550" y="3689350"/>
          <p14:tracePt t="21367" x="1733550" y="3695700"/>
          <p14:tracePt t="21385" x="1746250" y="3695700"/>
          <p14:tracePt t="21393" x="1746250" y="3702050"/>
          <p14:tracePt t="21490" x="1746250" y="3695700"/>
          <p14:tracePt t="21505" x="1746250" y="3683000"/>
          <p14:tracePt t="21513" x="1746250" y="3670300"/>
          <p14:tracePt t="21515" x="1746250" y="3663950"/>
          <p14:tracePt t="21529" x="1746250" y="3657600"/>
          <p14:tracePt t="21538" x="1746250" y="3632200"/>
          <p14:tracePt t="21559" x="1746250" y="3587750"/>
          <p14:tracePt t="21573" x="1746250" y="3568700"/>
          <p14:tracePt t="21594" x="1746250" y="3498850"/>
          <p14:tracePt t="21607" x="1758950" y="3473450"/>
          <p14:tracePt t="21622" x="1758950" y="3454400"/>
          <p14:tracePt t="21643" x="1758950" y="3403600"/>
          <p14:tracePt t="21657" x="1765300" y="3390900"/>
          <p14:tracePt t="21677" x="1771650" y="3359150"/>
          <p14:tracePt t="21691" x="1771650" y="3333750"/>
          <p14:tracePt t="21705" x="1771650" y="3314700"/>
          <p14:tracePt t="21726" x="1771650" y="3302000"/>
          <p14:tracePt t="21740" x="1771650" y="3282950"/>
          <p14:tracePt t="21760" x="1771650" y="3270250"/>
          <p14:tracePt t="21774" x="1771650" y="3263900"/>
          <p14:tracePt t="21788" x="1771650" y="3251200"/>
          <p14:tracePt t="21809" x="1771650" y="3232150"/>
          <p14:tracePt t="21823" x="1771650" y="3225800"/>
          <p14:tracePt t="21844" x="1758950" y="3200400"/>
          <p14:tracePt t="21858" x="1758950" y="3194050"/>
          <p14:tracePt t="21879" x="1758950" y="3181350"/>
          <p14:tracePt t="22018" x="1758950" y="3187700"/>
          <p14:tracePt t="22033" x="1758950" y="3200400"/>
          <p14:tracePt t="22045" x="1758950" y="3213100"/>
          <p14:tracePt t="22057" x="1758950" y="3225800"/>
          <p14:tracePt t="22065" x="1752600" y="3238500"/>
          <p14:tracePt t="22073" x="1746250" y="3251200"/>
          <p14:tracePt t="22094" x="1746250" y="3282950"/>
          <p14:tracePt t="22108" x="1746250" y="3321050"/>
          <p14:tracePt t="22129" x="1758950" y="3390900"/>
          <p14:tracePt t="22143" x="1797050" y="3448050"/>
          <p14:tracePt t="22156" x="1816100" y="3486150"/>
          <p14:tracePt t="22177" x="1905000" y="3581400"/>
          <p14:tracePt t="22191" x="2012950" y="3670300"/>
          <p14:tracePt t="22212" x="2159000" y="3759200"/>
          <p14:tracePt t="22225" x="2324100" y="3816350"/>
          <p14:tracePt t="22239" x="2647950" y="3879850"/>
          <p14:tracePt t="22260" x="3073400" y="3924300"/>
          <p14:tracePt t="22274" x="3625850" y="3937000"/>
          <p14:tracePt t="22295" x="4159250" y="3937000"/>
          <p14:tracePt t="22309" x="4641850" y="3937000"/>
          <p14:tracePt t="22323" x="4953000" y="3937000"/>
          <p14:tracePt t="22344" x="5168900" y="3937000"/>
          <p14:tracePt t="22358" x="5435600" y="3937000"/>
          <p14:tracePt t="22378" x="5613400" y="3937000"/>
          <p14:tracePt t="22393" x="5772150" y="3930650"/>
          <p14:tracePt t="22406" x="5842000" y="3924300"/>
          <p14:tracePt t="22427" x="5962650" y="3898900"/>
          <p14:tracePt t="22441" x="5981700" y="3898900"/>
          <p14:tracePt t="22462" x="5988050" y="3886200"/>
          <p14:tracePt t="22476" x="6007100" y="3873500"/>
          <p14:tracePt t="22489" x="6032500" y="3860800"/>
          <p14:tracePt t="22511" x="6076950" y="3829050"/>
          <p14:tracePt t="22524" x="6096000" y="3790950"/>
          <p14:tracePt t="22545" x="6096000" y="3740150"/>
          <p14:tracePt t="22559" x="6096000" y="3702050"/>
          <p14:tracePt t="22574" x="6096000" y="3695700"/>
          <p14:tracePt t="22594" x="6102350" y="3638550"/>
          <p14:tracePt t="22608" x="6102350" y="3625850"/>
          <p14:tracePt t="22628" x="6146800" y="3549650"/>
          <p14:tracePt t="22643" x="6159500" y="3505200"/>
          <p14:tracePt t="22656" x="6159500" y="3486150"/>
          <p14:tracePt t="22677" x="6159500" y="3416300"/>
          <p14:tracePt t="22691" x="6159500" y="3390900"/>
          <p14:tracePt t="22712" x="6140450" y="3340100"/>
          <p14:tracePt t="22726" x="6127750" y="3314700"/>
          <p14:tracePt t="22739" x="6121400" y="3295650"/>
          <p14:tracePt t="22760" x="6115050" y="3270250"/>
          <p14:tracePt t="22774" x="6108700" y="3263900"/>
          <p14:tracePt t="22795" x="6108700" y="3251200"/>
          <p14:tracePt t="22809" x="6102350" y="3244850"/>
          <p14:tracePt t="22906" x="6102350" y="3251200"/>
          <p14:tracePt t="22911" x="6102350" y="3257550"/>
          <p14:tracePt t="22921" x="6102350" y="3276600"/>
          <p14:tracePt t="22929" x="6096000" y="3282950"/>
          <p14:tracePt t="22941" x="6096000" y="3302000"/>
          <p14:tracePt t="22962" x="6089650" y="3365500"/>
          <p14:tracePt t="22976" x="6083300" y="3397250"/>
          <p14:tracePt t="22990" x="6064250" y="3467100"/>
          <p14:tracePt t="23010" x="6045200" y="3536950"/>
          <p14:tracePt t="23024" x="6038850" y="3575050"/>
          <p14:tracePt t="23045" x="6000750" y="3683000"/>
          <p14:tracePt t="23059" x="5988050" y="3752850"/>
          <p14:tracePt t="23073" x="5975350" y="3822700"/>
          <p14:tracePt t="23094" x="5975350" y="3867150"/>
          <p14:tracePt t="23108" x="5969000" y="3886200"/>
          <p14:tracePt t="23128" x="5962650" y="3892550"/>
          <p14:tracePt t="23234" x="5962650" y="3886200"/>
          <p14:tracePt t="23235" x="5962650" y="3873500"/>
          <p14:tracePt t="23241" x="5962650" y="3860800"/>
          <p14:tracePt t="23247" x="5956300" y="3854450"/>
          <p14:tracePt t="23260" x="5956300" y="3816350"/>
          <p14:tracePt t="23274" x="5956300" y="3784600"/>
          <p14:tracePt t="23295" x="5949950" y="3714750"/>
          <p14:tracePt t="23309" x="5949950" y="3663950"/>
          <p14:tracePt t="23323" x="5949950" y="3600450"/>
          <p14:tracePt t="23344" x="5949950" y="3511550"/>
          <p14:tracePt t="23358" x="5949950" y="3397250"/>
          <p14:tracePt t="23378" x="5949950" y="3333750"/>
          <p14:tracePt t="23392" x="5949950" y="3308350"/>
          <p14:tracePt t="23413" x="5949950" y="3276600"/>
          <p14:tracePt t="23427" x="5949950" y="3257550"/>
          <p14:tracePt t="23447" x="5949950" y="3251200"/>
          <p14:tracePt t="23545" x="5949950" y="3257550"/>
          <p14:tracePt t="23551" x="5949950" y="3263900"/>
          <p14:tracePt t="23559" x="5949950" y="3276600"/>
          <p14:tracePt t="23573" x="5949950" y="3295650"/>
          <p14:tracePt t="23583" x="5949950" y="3302000"/>
          <p14:tracePt t="23594" x="5943600" y="3314700"/>
          <p14:tracePt t="23607" x="5943600" y="3346450"/>
          <p14:tracePt t="23628" x="5943600" y="3384550"/>
          <p14:tracePt t="23642" x="5949950" y="3403600"/>
          <p14:tracePt t="23663" x="5949950" y="3441700"/>
          <p14:tracePt t="23677" x="5949950" y="3454400"/>
          <p14:tracePt t="23691" x="5962650" y="3498850"/>
          <p14:tracePt t="23712" x="5969000" y="3511550"/>
          <p14:tracePt t="23726" x="5969000" y="3536950"/>
          <p14:tracePt t="23746" x="5969000" y="3575050"/>
          <p14:tracePt t="23760" x="5969000" y="3587750"/>
          <p14:tracePt t="23774" x="5969000" y="3606800"/>
          <p14:tracePt t="23795" x="5962650" y="3638550"/>
          <p14:tracePt t="23809" x="5962650" y="3651250"/>
          <p14:tracePt t="23830" x="5956300" y="3651250"/>
          <p14:tracePt t="23843" x="5956300" y="3663950"/>
          <p14:tracePt t="24068" x="5956300" y="3670300"/>
          <p14:tracePt t="24075" x="5956300" y="3683000"/>
          <p14:tracePt t="24101" x="5956300" y="3695700"/>
          <p14:tracePt t="24832" x="5949950" y="3695700"/>
          <p14:tracePt t="24839" x="5943600" y="3695700"/>
          <p14:tracePt t="24864" x="5930900" y="3689350"/>
          <p14:tracePt t="24871" x="5918200" y="3683000"/>
          <p14:tracePt t="24878" x="5918200" y="3676650"/>
          <p14:tracePt t="24892" x="5911850" y="3670300"/>
          <p14:tracePt t="24913" x="5899150" y="3670300"/>
          <p14:tracePt t="24945" x="5892800" y="3670300"/>
          <p14:tracePt t="24970" x="5886450" y="3670300"/>
          <p14:tracePt t="24975" x="5880100" y="3683000"/>
          <p14:tracePt t="24985" x="5873750" y="3695700"/>
          <p14:tracePt t="24996" x="5873750" y="3702050"/>
          <p14:tracePt t="25010" x="5867400" y="3721100"/>
          <p14:tracePt t="25031" x="5848350" y="3752850"/>
          <p14:tracePt t="25047" x="5835650" y="3765550"/>
          <p14:tracePt t="25059" x="5835650" y="3771900"/>
          <p14:tracePt t="25080" x="5835650" y="3784600"/>
          <p14:tracePt t="25094" x="5835650" y="3790950"/>
          <p14:tracePt t="25114" x="5822950" y="3810000"/>
          <p14:tracePt t="37040" x="5854700" y="3835400"/>
          <p14:tracePt t="37058" x="6057900" y="4330700"/>
          <p14:tracePt t="37059" x="6191250" y="4730750"/>
          <p14:tracePt t="37065" x="6242050" y="4933950"/>
          <p14:tracePt t="37073" x="6280150" y="5181600"/>
          <p14:tracePt t="37086" x="6280150" y="5251450"/>
          <p14:tracePt t="37107" x="6261100" y="5314950"/>
          <p14:tracePt t="37121" x="6229350" y="5365750"/>
          <p14:tracePt t="37142" x="6153150" y="5435600"/>
          <p14:tracePt t="37156" x="6140450" y="5441950"/>
          <p14:tracePt t="37170" x="6070600" y="5473700"/>
          <p14:tracePt t="37191" x="5962650" y="5537200"/>
          <p14:tracePt t="37205" x="5924550" y="5568950"/>
          <p14:tracePt t="37226" x="5822950" y="5645150"/>
          <p14:tracePt t="37239" x="5765800" y="5689600"/>
          <p14:tracePt t="37253" x="5740400" y="5708650"/>
          <p14:tracePt t="37274" x="5702300" y="5746750"/>
          <p14:tracePt t="37288" x="5676900" y="5784850"/>
          <p14:tracePt t="37309" x="5619750" y="5867400"/>
          <p14:tracePt t="37323" x="5581650" y="5892800"/>
          <p14:tracePt t="37336" x="5530850" y="5937250"/>
          <p14:tracePt t="37357" x="5429250" y="5994400"/>
          <p14:tracePt t="37371" x="5327650" y="6032500"/>
          <p14:tracePt t="37392" x="5137150" y="6064250"/>
          <p14:tracePt t="37406" x="4921250" y="6064250"/>
          <p14:tracePt t="37420" x="4762500" y="6064250"/>
          <p14:tracePt t="37441" x="4191000" y="6064250"/>
          <p14:tracePt t="37454" x="3746500" y="6064250"/>
          <p14:tracePt t="37475" x="3244850" y="6064250"/>
          <p14:tracePt t="37489" x="2768600" y="6038850"/>
          <p14:tracePt t="37503" x="2317750" y="5949950"/>
          <p14:tracePt t="37524" x="1936750" y="5842000"/>
          <p14:tracePt t="37538" x="1631950" y="5727700"/>
          <p14:tracePt t="37559" x="1473200" y="5626100"/>
          <p14:tracePt t="37573" x="1352550" y="5499100"/>
          <p14:tracePt t="37593" x="1295400" y="5384800"/>
          <p14:tracePt t="37607" x="1187450" y="5200650"/>
          <p14:tracePt t="37621" x="1035050" y="4978400"/>
          <p14:tracePt t="37642" x="850900" y="4711700"/>
          <p14:tracePt t="37656" x="590550" y="4381500"/>
          <p14:tracePt t="37677" x="292100" y="40195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 – Update to </a:t>
            </a:r>
            <a:r>
              <a:rPr lang="en-GB" sz="3600" spc="-80" dirty="0" err="1"/>
              <a:t>additem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25457-4EA9-C653-8DEF-506F2D4D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371600"/>
            <a:ext cx="7696200" cy="510595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AC05881-D44F-D1CB-0DAE-6B939A74E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976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93"/>
    </mc:Choice>
    <mc:Fallback>
      <p:transition spd="slow" advTm="115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89" x="508000" y="1181100"/>
          <p14:tracePt t="21895" x="819150" y="1168400"/>
          <p14:tracePt t="21902" x="1098550" y="1155700"/>
          <p14:tracePt t="21922" x="1841500" y="1155700"/>
          <p14:tracePt t="21936" x="2355850" y="1155700"/>
          <p14:tracePt t="21950" x="2806700" y="1143000"/>
          <p14:tracePt t="21971" x="3136900" y="1104900"/>
          <p14:tracePt t="21985" x="3333750" y="1085850"/>
          <p14:tracePt t="22006" x="3511550" y="1054100"/>
          <p14:tracePt t="22020" x="3556000" y="1054100"/>
          <p14:tracePt t="22034" x="3663950" y="1054100"/>
          <p14:tracePt t="22055" x="3860800" y="1054100"/>
          <p14:tracePt t="22068" x="3937000" y="1060450"/>
          <p14:tracePt t="22089" x="4114800" y="1104900"/>
          <p14:tracePt t="22103" x="4171950" y="1136650"/>
          <p14:tracePt t="22117" x="4203700" y="1206500"/>
          <p14:tracePt t="22138" x="4216400" y="1263650"/>
          <p14:tracePt t="22152" x="4210050" y="1333500"/>
          <p14:tracePt t="22173" x="4114800" y="1498600"/>
          <p14:tracePt t="22186" x="4070350" y="1555750"/>
          <p14:tracePt t="22200" x="3937000" y="1663700"/>
          <p14:tracePt t="22221" x="3746500" y="1797050"/>
          <p14:tracePt t="22235" x="3689350" y="1835150"/>
          <p14:tracePt t="22256" x="3543300" y="1924050"/>
          <p14:tracePt t="22270" x="3448050" y="1974850"/>
          <p14:tracePt t="22284" x="3403600" y="1993900"/>
          <p14:tracePt t="22304" x="3257550" y="2063750"/>
          <p14:tracePt t="22318" x="3130550" y="2101850"/>
          <p14:tracePt t="22339" x="2889250" y="2165350"/>
          <p14:tracePt t="22353" x="2819400" y="2190750"/>
          <p14:tracePt t="22367" x="2705100" y="2228850"/>
          <p14:tracePt t="22387" x="2641600" y="2254250"/>
          <p14:tracePt t="22402" x="2628900" y="2254250"/>
          <p14:tracePt t="22422" x="2590800" y="2266950"/>
          <p14:tracePt t="22436" x="2559050" y="2279650"/>
          <p14:tracePt t="22517" x="2552700" y="2279650"/>
          <p14:tracePt t="22542" x="2527300" y="2273300"/>
          <p14:tracePt t="22549" x="2508250" y="2254250"/>
          <p14:tracePt t="22551" x="2495550" y="2247900"/>
          <p14:tracePt t="22573" x="2482850" y="2241550"/>
          <p14:tracePt t="22579" x="2482850" y="2235200"/>
          <p14:tracePt t="22589" x="2470150" y="2235200"/>
          <p14:tracePt t="22603" x="2425700" y="2203450"/>
          <p14:tracePt t="22617" x="2387600" y="2190750"/>
          <p14:tracePt t="22638" x="2349500" y="2184400"/>
          <p14:tracePt t="22651" x="2324100" y="2178050"/>
          <p14:tracePt t="22673" x="2292350" y="2165350"/>
          <p14:tracePt t="22686" x="2247900" y="2165350"/>
          <p14:tracePt t="22700" x="2209800" y="2165350"/>
          <p14:tracePt t="22721" x="2146300" y="2165350"/>
          <p14:tracePt t="22735" x="2095500" y="2165350"/>
          <p14:tracePt t="22756" x="2044700" y="2165350"/>
          <p14:tracePt t="22770" x="1974850" y="2165350"/>
          <p14:tracePt t="22783" x="1917700" y="2165350"/>
          <p14:tracePt t="22805" x="1828800" y="2165350"/>
          <p14:tracePt t="22818" x="1797050" y="2165350"/>
          <p14:tracePt t="22839" x="1720850" y="2165350"/>
          <p14:tracePt t="22855" x="1701800" y="2165350"/>
          <p14:tracePt t="22874" x="1695450" y="2165350"/>
          <p14:tracePt t="22888" x="1676400" y="2152650"/>
          <p14:tracePt t="22901" x="1651000" y="2152650"/>
          <p14:tracePt t="22923" x="1593850" y="2152650"/>
          <p14:tracePt t="22936" x="1568450" y="2139950"/>
          <p14:tracePt t="22950" x="1555750" y="2139950"/>
          <p14:tracePt t="22971" x="1511300" y="2139950"/>
          <p14:tracePt t="22985" x="1466850" y="2139950"/>
          <p14:tracePt t="23006" x="1428750" y="2139950"/>
          <p14:tracePt t="23021" x="1422400" y="2139950"/>
          <p14:tracePt t="23041" x="1416050" y="2139950"/>
          <p14:tracePt t="23054" x="1390650" y="2139950"/>
          <p14:tracePt t="23068" x="1384300" y="2139950"/>
          <p14:tracePt t="23089" x="1371600" y="2139950"/>
          <p14:tracePt t="23117" x="1358900" y="2139950"/>
          <p14:tracePt t="23125" x="1346200" y="2139950"/>
          <p14:tracePt t="23141" x="1339850" y="2127250"/>
          <p14:tracePt t="23173" x="1320800" y="2127250"/>
          <p14:tracePt t="23189" x="1314450" y="2127250"/>
          <p14:tracePt t="23197" x="1295400" y="2114550"/>
          <p14:tracePt t="23207" x="1282700" y="2114550"/>
          <p14:tracePt t="23221" x="1257300" y="2114550"/>
          <p14:tracePt t="23235" x="1250950" y="2114550"/>
          <p14:tracePt t="23256" x="1231900" y="2101850"/>
          <p14:tracePt t="23269" x="1219200" y="2101850"/>
          <p14:tracePt t="23291" x="1212850" y="2089150"/>
          <p14:tracePt t="23304" x="1212850" y="2082800"/>
          <p14:tracePt t="23318" x="1200150" y="2076450"/>
          <p14:tracePt t="23339" x="1187450" y="2063750"/>
          <p14:tracePt t="23353" x="1181100" y="2051050"/>
          <p14:tracePt t="23374" x="1181100" y="2038350"/>
          <p14:tracePt t="23388" x="1187450" y="2025650"/>
          <p14:tracePt t="23402" x="1187450" y="2006600"/>
          <p14:tracePt t="23423" x="1200150" y="1987550"/>
          <p14:tracePt t="23436" x="1200150" y="1974850"/>
          <p14:tracePt t="23457" x="1200150" y="1955800"/>
          <p14:tracePt t="23471" x="1200150" y="1936750"/>
          <p14:tracePt t="23485" x="1206500" y="1924050"/>
          <p14:tracePt t="23506" x="1206500" y="1911350"/>
          <p14:tracePt t="23520" x="1219200" y="1898650"/>
          <p14:tracePt t="23541" x="1225550" y="1885950"/>
          <p14:tracePt t="23605" x="1225550" y="1879600"/>
          <p14:tracePt t="23621" x="1225550" y="1860550"/>
          <p14:tracePt t="23629" x="1238250" y="1860550"/>
          <p14:tracePt t="23635" x="1238250" y="1847850"/>
          <p14:tracePt t="23645" x="1250950" y="1835150"/>
          <p14:tracePt t="23659" x="1250950" y="1822450"/>
          <p14:tracePt t="23672" x="1257300" y="1822450"/>
          <p14:tracePt t="23687" x="1270000" y="1809750"/>
          <p14:tracePt t="23707" x="1289050" y="1778000"/>
          <p14:tracePt t="23721" x="1295400" y="1771650"/>
          <p14:tracePt t="23735" x="1301750" y="1746250"/>
          <p14:tracePt t="23756" x="1308100" y="1720850"/>
          <p14:tracePt t="23775" x="1308100" y="1714500"/>
          <p14:tracePt t="23790" x="1308100" y="1708150"/>
          <p14:tracePt t="23804" x="1301750" y="1708150"/>
          <p14:tracePt t="23821" x="1301750" y="1701800"/>
          <p14:tracePt t="23886" x="1289050" y="1701800"/>
          <p14:tracePt t="23909" x="1282700" y="1701800"/>
          <p14:tracePt t="23917" x="1276350" y="1701800"/>
          <p14:tracePt t="24282" x="1282700" y="1708150"/>
          <p14:tracePt t="24295" x="1282700" y="1714500"/>
          <p14:tracePt t="24304" x="1295400" y="1714500"/>
          <p14:tracePt t="24311" x="1301750" y="1720850"/>
          <p14:tracePt t="24318" x="1308100" y="1720850"/>
          <p14:tracePt t="24339" x="1308100" y="1727200"/>
          <p14:tracePt t="24353" x="1308100" y="1752600"/>
          <p14:tracePt t="24374" x="1263650" y="1816100"/>
          <p14:tracePt t="24388" x="1250950" y="1835150"/>
          <p14:tracePt t="24408" x="1200150" y="1917700"/>
          <p14:tracePt t="24422" x="1149350" y="1949450"/>
          <p14:tracePt t="24436" x="1130300" y="1974850"/>
          <p14:tracePt t="24457" x="1143000" y="2019300"/>
          <p14:tracePt t="24471" x="1193800" y="2038350"/>
          <p14:tracePt t="24492" x="1231900" y="2044700"/>
          <p14:tracePt t="24506" x="1308100" y="2051050"/>
          <p14:tracePt t="24519" x="1422400" y="2057400"/>
          <p14:tracePt t="24541" x="1543050" y="2082800"/>
          <p14:tracePt t="24554" x="1549400" y="2089150"/>
          <p14:tracePt t="24575" x="1562100" y="2095500"/>
          <p14:tracePt t="24589" x="1555750" y="2108200"/>
          <p14:tracePt t="24603" x="1543050" y="2114550"/>
          <p14:tracePt t="24624" x="1498600" y="2127250"/>
          <p14:tracePt t="24638" x="1479550" y="2127250"/>
          <p14:tracePt t="24872" x="1473200" y="2127250"/>
          <p14:tracePt t="24991" x="1473200" y="2133600"/>
          <p14:tracePt t="25255" x="1485900" y="2133600"/>
          <p14:tracePt t="25263" x="1498600" y="2139950"/>
          <p14:tracePt t="25279" x="1524000" y="2152650"/>
          <p14:tracePt t="25287" x="1555750" y="2152650"/>
          <p14:tracePt t="25293" x="1574800" y="2152650"/>
          <p14:tracePt t="25304" x="1600200" y="2159000"/>
          <p14:tracePt t="25325" x="1676400" y="2184400"/>
          <p14:tracePt t="25339" x="1720850" y="2184400"/>
          <p14:tracePt t="25353" x="1752600" y="2197100"/>
          <p14:tracePt t="25374" x="1809750" y="2203450"/>
          <p14:tracePt t="25388" x="1854200" y="2203450"/>
          <p14:tracePt t="25409" x="1917700" y="2203450"/>
          <p14:tracePt t="25422" x="2000250" y="2203450"/>
          <p14:tracePt t="25436" x="2070100" y="2203450"/>
          <p14:tracePt t="25457" x="2146300" y="2184400"/>
          <p14:tracePt t="25471" x="2222500" y="2159000"/>
          <p14:tracePt t="25492" x="2286000" y="2146300"/>
          <p14:tracePt t="25506" x="2349500" y="2127250"/>
          <p14:tracePt t="25520" x="2444750" y="2108200"/>
          <p14:tracePt t="25541" x="2603500" y="2070100"/>
          <p14:tracePt t="25554" x="2654300" y="2063750"/>
          <p14:tracePt t="25575" x="2800350" y="2057400"/>
          <p14:tracePt t="25589" x="2838450" y="2057400"/>
          <p14:tracePt t="25603" x="2940050" y="2063750"/>
          <p14:tracePt t="25624" x="3111500" y="2101850"/>
          <p14:tracePt t="25638" x="3155950" y="2108200"/>
          <p14:tracePt t="25659" x="3187700" y="2133600"/>
          <p14:tracePt t="25672" x="3206750" y="2152650"/>
          <p14:tracePt t="25686" x="3213100" y="2165350"/>
          <p14:tracePt t="25707" x="3219450" y="2171700"/>
          <p14:tracePt t="25721" x="3219450" y="2184400"/>
          <p14:tracePt t="25763" x="3206750" y="2184400"/>
          <p14:tracePt t="25814" x="3206750" y="2178050"/>
          <p14:tracePt t="25829" x="3206750" y="2165350"/>
          <p14:tracePt t="25837" x="3206750" y="2146300"/>
          <p14:tracePt t="25843" x="3194050" y="2120900"/>
          <p14:tracePt t="25853" x="3194050" y="2101850"/>
          <p14:tracePt t="25861" x="3187700" y="2089150"/>
          <p14:tracePt t="25874" x="3181350" y="2070100"/>
          <p14:tracePt t="25888" x="3168650" y="2051050"/>
          <p14:tracePt t="25909" x="3136900" y="2012950"/>
          <p14:tracePt t="25922" x="3136900" y="2000250"/>
          <p14:tracePt t="25949" x="3124200" y="2000250"/>
          <p14:tracePt t="26021" x="3124200" y="1987550"/>
          <p14:tracePt t="26045" x="3117850" y="1987550"/>
          <p14:tracePt t="26053" x="3111500" y="1987550"/>
          <p14:tracePt t="26069" x="3105150" y="1987550"/>
          <p14:tracePt t="26083" x="3105150" y="1974850"/>
          <p14:tracePt t="26107" x="3098800" y="1968500"/>
          <p14:tracePt t="26125" x="3098800" y="1962150"/>
          <p14:tracePt t="26150" x="3092450" y="1962150"/>
          <p14:tracePt t="26155" x="3092450" y="1955800"/>
          <p14:tracePt t="26173" x="3092450" y="1949450"/>
          <p14:tracePt t="26189" x="3092450" y="1943100"/>
          <p14:tracePt t="26235" x="3092450" y="1930400"/>
          <p14:tracePt t="26275" x="3098800" y="1930400"/>
          <p14:tracePt t="26648" x="3111500" y="1917700"/>
          <p14:tracePt t="26655" x="3111500" y="1924050"/>
          <p14:tracePt t="26671" x="3111500" y="1936750"/>
          <p14:tracePt t="26685" x="3111500" y="1943100"/>
          <p14:tracePt t="26695" x="3111500" y="1949450"/>
          <p14:tracePt t="26701" x="3111500" y="1955800"/>
          <p14:tracePt t="26725" x="3111500" y="1962150"/>
          <p14:tracePt t="26763" x="3111500" y="1968500"/>
          <p14:tracePt t="26846" x="3111500" y="1981200"/>
          <p14:tracePt t="26960" x="3105150" y="1987550"/>
          <p14:tracePt t="26965" x="3105150" y="1993900"/>
          <p14:tracePt t="26992" x="3105150" y="2006600"/>
          <p14:tracePt t="26998" x="3105150" y="2012950"/>
          <p14:tracePt t="27005" x="3092450" y="2019300"/>
          <p14:tracePt t="27027" x="3092450" y="2032000"/>
          <p14:tracePt t="27041" x="3079750" y="2057400"/>
          <p14:tracePt t="27054" x="3079750" y="2076450"/>
          <p14:tracePt t="27075" x="3067050" y="2089150"/>
          <p14:tracePt t="27101" x="3067050" y="2095500"/>
          <p14:tracePt t="27348" x="3054350" y="2095500"/>
          <p14:tracePt t="27393" x="3028950" y="2101850"/>
          <p14:tracePt t="27395" x="3009900" y="2108200"/>
          <p14:tracePt t="27401" x="2997200" y="2114550"/>
          <p14:tracePt t="27408" x="2965450" y="2120900"/>
          <p14:tracePt t="27422" x="2870200" y="2152650"/>
          <p14:tracePt t="27443" x="2768600" y="2171700"/>
          <p14:tracePt t="27457" x="2654300" y="2197100"/>
          <p14:tracePt t="27478" x="2470150" y="2241550"/>
          <p14:tracePt t="27492" x="2413000" y="2254250"/>
          <p14:tracePt t="27506" x="2298700" y="2286000"/>
          <p14:tracePt t="27526" x="2139950" y="2330450"/>
          <p14:tracePt t="27541" x="2076450" y="2343150"/>
          <p14:tracePt t="27561" x="2057400" y="2355850"/>
          <p14:tracePt t="27575" x="2038350" y="2362200"/>
          <p14:tracePt t="27589" x="2025650" y="2374900"/>
          <p14:tracePt t="27610" x="2025650" y="2381250"/>
          <p14:tracePt t="27624" x="2025650" y="2393950"/>
          <p14:tracePt t="27645" x="2025650" y="2413000"/>
          <p14:tracePt t="27658" x="2025650" y="2425700"/>
          <p14:tracePt t="27672" x="2019300" y="2438400"/>
          <p14:tracePt t="27694" x="2012950" y="2451100"/>
          <p14:tracePt t="27707" x="2012950" y="2457450"/>
          <p14:tracePt t="27728" x="2012950" y="2470150"/>
          <p14:tracePt t="27742" x="2012950" y="2476500"/>
          <p14:tracePt t="27950" x="2012950" y="2482850"/>
          <p14:tracePt t="28014" x="2006600" y="2482850"/>
          <p14:tracePt t="28037" x="2000250" y="2482850"/>
          <p14:tracePt t="28084" x="1993900" y="2482850"/>
          <p14:tracePt t="28109" x="1993900" y="2495550"/>
          <p14:tracePt t="28118" x="1987550" y="2495550"/>
          <p14:tracePt t="28133" x="1981200" y="2495550"/>
          <p14:tracePt t="28195" x="1968500" y="2495550"/>
          <p14:tracePt t="28205" x="1968500" y="2489200"/>
          <p14:tracePt t="28219" x="1962150" y="2482850"/>
          <p14:tracePt t="28243" x="1955800" y="2476500"/>
          <p14:tracePt t="28259" x="1955800" y="2470150"/>
          <p14:tracePt t="28275" x="1949450" y="2463800"/>
          <p14:tracePt t="28477" x="1955800" y="2463800"/>
          <p14:tracePt t="28483" x="1968500" y="2463800"/>
          <p14:tracePt t="28499" x="1993900" y="2457450"/>
          <p14:tracePt t="28506" x="2006600" y="2451100"/>
          <p14:tracePt t="28513" x="2019300" y="2438400"/>
          <p14:tracePt t="28526" x="2063750" y="2406650"/>
          <p14:tracePt t="28541" x="2076450" y="2393950"/>
          <p14:tracePt t="28561" x="2108200" y="2349500"/>
          <p14:tracePt t="28575" x="2114550" y="2336800"/>
          <p14:tracePt t="28589" x="2120900" y="2324100"/>
          <p14:tracePt t="28610" x="2133600" y="2305050"/>
          <p14:tracePt t="28624" x="2152650" y="2292350"/>
          <p14:tracePt t="28645" x="2171700" y="2273300"/>
          <p14:tracePt t="28658" x="2184400" y="2260600"/>
          <p14:tracePt t="28679" x="2184400" y="2247900"/>
          <p14:tracePt t="28693" x="2184400" y="2241550"/>
          <p14:tracePt t="28707" x="2184400" y="2235200"/>
          <p14:tracePt t="28728" x="2165350" y="2216150"/>
          <p14:tracePt t="28742" x="2133600" y="2197100"/>
          <p14:tracePt t="28763" x="2063750" y="2184400"/>
          <p14:tracePt t="28777" x="2025650" y="2178050"/>
          <p14:tracePt t="28790" x="1936750" y="2171700"/>
          <p14:tracePt t="28811" x="1816100" y="2171700"/>
          <p14:tracePt t="28825" x="1720850" y="2171700"/>
          <p14:tracePt t="28846" x="1638300" y="2171700"/>
          <p14:tracePt t="28860" x="1638300" y="2178050"/>
          <p14:tracePt t="28902" x="1657350" y="2165350"/>
          <p14:tracePt t="28909" x="1682750" y="2152650"/>
          <p14:tracePt t="28915" x="1701800" y="2146300"/>
          <p14:tracePt t="28929" x="1739900" y="2139950"/>
          <p14:tracePt t="28943" x="1866900" y="2114550"/>
          <p14:tracePt t="28957" x="2120900" y="2108200"/>
          <p14:tracePt t="28978" x="2241550" y="2108200"/>
          <p14:tracePt t="28992" x="2438400" y="2108200"/>
          <p14:tracePt t="29013" x="2616200" y="2108200"/>
          <p14:tracePt t="29027" x="2635250" y="2108200"/>
          <p14:tracePt t="29041" x="2654300" y="2120900"/>
          <p14:tracePt t="29061" x="2667000" y="2152650"/>
          <p14:tracePt t="29075" x="2667000" y="2165350"/>
          <p14:tracePt t="29096" x="2667000" y="2178050"/>
          <p14:tracePt t="29110" x="2654300" y="2190750"/>
          <p14:tracePt t="29141" x="2654300" y="2203450"/>
          <p14:tracePt t="29149" x="2660650" y="2203450"/>
          <p14:tracePt t="29165" x="2679700" y="2203450"/>
          <p14:tracePt t="29179" x="2730500" y="2190750"/>
          <p14:tracePt t="29193" x="2762250" y="2178050"/>
          <p14:tracePt t="29207" x="2825750" y="2159000"/>
          <p14:tracePt t="29228" x="2889250" y="2146300"/>
          <p14:tracePt t="29259" x="2882900" y="2146300"/>
          <p14:tracePt t="29267" x="2863850" y="2146300"/>
          <p14:tracePt t="29283" x="2844800" y="2146300"/>
          <p14:tracePt t="29293" x="2819400" y="2146300"/>
          <p14:tracePt t="29311" x="2724150" y="2146300"/>
          <p14:tracePt t="29325" x="2590800" y="2146300"/>
          <p14:tracePt t="29346" x="2501900" y="2159000"/>
          <p14:tracePt t="29360" x="2495550" y="2165350"/>
          <p14:tracePt t="29374" x="2552700" y="2165350"/>
          <p14:tracePt t="29395" x="2635250" y="2139950"/>
          <p14:tracePt t="29408" x="2679700" y="2127250"/>
          <p14:tracePt t="29430" x="2774950" y="2108200"/>
          <p14:tracePt t="29443" x="2787650" y="2101850"/>
          <p14:tracePt t="29457" x="2794000" y="2101850"/>
          <p14:tracePt t="29612" x="2787650" y="2101850"/>
          <p14:tracePt t="29621" x="2781300" y="2101850"/>
          <p14:tracePt t="29631" x="2781300" y="2108200"/>
          <p14:tracePt t="29660" x="2774950" y="2108200"/>
          <p14:tracePt t="29699" x="2768600" y="2108200"/>
          <p14:tracePt t="29725" x="2768600" y="2114550"/>
          <p14:tracePt t="29731" x="2755900" y="2114550"/>
          <p14:tracePt t="29741" x="2755900" y="2120900"/>
          <p14:tracePt t="29749" x="2749550" y="2120900"/>
          <p14:tracePt t="29763" x="2749550" y="2127250"/>
          <p14:tracePt t="29777" x="2743200" y="2139950"/>
          <p14:tracePt t="29790" x="2717800" y="2171700"/>
          <p14:tracePt t="29812" x="2667000" y="2209800"/>
          <p14:tracePt t="29825" x="2546350" y="2273300"/>
          <p14:tracePt t="29846" x="2279650" y="2381250"/>
          <p14:tracePt t="29860" x="2089150" y="2438400"/>
          <p14:tracePt t="29874" x="1905000" y="2463800"/>
          <p14:tracePt t="29894" x="1695450" y="2476500"/>
          <p14:tracePt t="29909" x="1682750" y="2476500"/>
          <p14:tracePt t="29930" x="1670050" y="2476500"/>
          <p14:tracePt t="29943" x="1663700" y="2470150"/>
          <p14:tracePt t="29957" x="1657350" y="2451100"/>
          <p14:tracePt t="29978" x="1676400" y="2438400"/>
          <p14:tracePt t="29992" x="1720850" y="2438400"/>
          <p14:tracePt t="30013" x="1803400" y="2438400"/>
          <p14:tracePt t="30028" x="1847850" y="2438400"/>
          <p14:tracePt t="30048" x="2025650" y="2413000"/>
          <p14:tracePt t="30061" x="2133600" y="2406650"/>
          <p14:tracePt t="30075" x="2247900" y="2406650"/>
          <p14:tracePt t="30096" x="2355850" y="2406650"/>
          <p14:tracePt t="30110" x="2463800" y="2406650"/>
          <p14:tracePt t="30131" x="2559050" y="2406650"/>
          <p14:tracePt t="30145" x="2622550" y="2419350"/>
          <p14:tracePt t="30158" x="2667000" y="2425700"/>
          <p14:tracePt t="30179" x="2692400" y="2432050"/>
          <p14:tracePt t="30193" x="2717800" y="2432050"/>
          <p14:tracePt t="30214" x="2768600" y="2438400"/>
          <p14:tracePt t="30228" x="2774950" y="2438400"/>
          <p14:tracePt t="30242" x="2800350" y="2444750"/>
          <p14:tracePt t="30263" x="2806700" y="2451100"/>
          <p14:tracePt t="30277" x="2819400" y="2451100"/>
          <p14:tracePt t="30297" x="2832100" y="2457450"/>
          <p14:tracePt t="30312" x="2844800" y="2457450"/>
          <p14:tracePt t="30325" x="2851150" y="2457450"/>
          <p14:tracePt t="30346" x="2857500" y="2457450"/>
          <p14:tracePt t="30360" x="2857500" y="2451100"/>
          <p14:tracePt t="30381" x="2863850" y="2438400"/>
          <p14:tracePt t="30397" x="2876550" y="2432050"/>
          <p14:tracePt t="30408" x="2876550" y="2425700"/>
          <p14:tracePt t="30430" x="2889250" y="2413000"/>
          <p14:tracePt t="30461" x="2889250" y="2406650"/>
          <p14:tracePt t="30493" x="2882900" y="2400300"/>
          <p14:tracePt t="30510" x="2876550" y="2393950"/>
          <p14:tracePt t="30517" x="2870200" y="2387600"/>
          <p14:tracePt t="30523" x="2857500" y="2374900"/>
          <p14:tracePt t="30533" x="2819400" y="2374900"/>
          <p14:tracePt t="30547" x="2787650" y="2362200"/>
          <p14:tracePt t="30561" x="2736850" y="2343150"/>
          <p14:tracePt t="30575" x="2692400" y="2343150"/>
          <p14:tracePt t="30596" x="2679700" y="2330450"/>
          <p14:tracePt t="30662" x="2686050" y="2330450"/>
          <p14:tracePt t="30676" x="2705100" y="2330450"/>
          <p14:tracePt t="30685" x="2724150" y="2330450"/>
          <p14:tracePt t="30691" x="2749550" y="2330450"/>
          <p14:tracePt t="30701" x="2768600" y="2330450"/>
          <p14:tracePt t="30714" x="2787650" y="2330450"/>
          <p14:tracePt t="30728" x="2800350" y="2330450"/>
          <p14:tracePt t="30742" x="2806700" y="2330450"/>
          <p14:tracePt t="30763" x="2819400" y="2330450"/>
          <p14:tracePt t="30870" x="2813050" y="2330450"/>
          <p14:tracePt t="30877" x="2800350" y="2330450"/>
          <p14:tracePt t="30883" x="2781300" y="2330450"/>
          <p14:tracePt t="30893" x="2755900" y="2330450"/>
          <p14:tracePt t="30901" x="2736850" y="2330450"/>
          <p14:tracePt t="30908" x="2724150" y="2330450"/>
          <p14:tracePt t="30929" x="2686050" y="2330450"/>
          <p14:tracePt t="30943" x="2679700" y="2330450"/>
          <p14:tracePt t="30964" x="2667000" y="2330450"/>
          <p14:tracePt t="30978" x="2654300" y="2330450"/>
          <p14:tracePt t="30992" x="2635250" y="2330450"/>
          <p14:tracePt t="31013" x="2622550" y="2330450"/>
          <p14:tracePt t="31069" x="2622550" y="2336800"/>
          <p14:tracePt t="31091" x="2616200" y="2336800"/>
          <p14:tracePt t="31165" x="2609850" y="2336800"/>
          <p14:tracePt t="31189" x="2597150" y="2336800"/>
          <p14:tracePt t="31195" x="2584450" y="2336800"/>
          <p14:tracePt t="31205" x="2552700" y="2336800"/>
          <p14:tracePt t="31214" x="2533650" y="2336800"/>
          <p14:tracePt t="31228" x="2501900" y="2324100"/>
          <p14:tracePt t="31242" x="2438400" y="2311400"/>
          <p14:tracePt t="31263" x="2374900" y="2292350"/>
          <p14:tracePt t="31277" x="2330450" y="2279650"/>
          <p14:tracePt t="31298" x="2292350" y="2273300"/>
          <p14:tracePt t="31311" x="2266950" y="2260600"/>
          <p14:tracePt t="31325" x="2254250" y="2260600"/>
          <p14:tracePt t="31346" x="2222500" y="2247900"/>
          <p14:tracePt t="31360" x="2184400" y="2241550"/>
          <p14:tracePt t="31381" x="2108200" y="2228850"/>
          <p14:tracePt t="31394" x="2076450" y="2222500"/>
          <p14:tracePt t="31415" x="1981200" y="2197100"/>
          <p14:tracePt t="31429" x="1962150" y="2190750"/>
          <p14:tracePt t="31443" x="1943100" y="2184400"/>
          <p14:tracePt t="31464" x="1898650" y="2178050"/>
          <p14:tracePt t="31478" x="1860550" y="2165350"/>
          <p14:tracePt t="31492" x="1854200" y="2165350"/>
          <p14:tracePt t="31513" x="1828800" y="2159000"/>
          <p14:tracePt t="31526" x="1822450" y="2159000"/>
          <p14:tracePt t="31548" x="1816100" y="2152650"/>
          <p14:tracePt t="31573" x="1809750" y="2146300"/>
          <p14:tracePt t="31662" x="1797050" y="2139950"/>
          <p14:tracePt t="31829" x="1790700" y="2139950"/>
          <p14:tracePt t="31844" x="1778000" y="2133600"/>
          <p14:tracePt t="31886" x="1765300" y="2133600"/>
          <p14:tracePt t="31891" x="1758950" y="2133600"/>
          <p14:tracePt t="31901" x="1752600" y="2127250"/>
          <p14:tracePt t="31909" x="1739900" y="2120900"/>
          <p14:tracePt t="31916" x="1733550" y="2120900"/>
          <p14:tracePt t="31933" x="1727200" y="2120900"/>
          <p14:tracePt t="31949" x="1720850" y="2120900"/>
          <p14:tracePt t="31998" x="1720850" y="2114550"/>
          <p14:tracePt t="32035" x="1714500" y="2114550"/>
          <p14:tracePt t="32045" x="1714500" y="2108200"/>
          <p14:tracePt t="32059" x="1714500" y="2101850"/>
          <p14:tracePt t="32069" x="1708150" y="2095500"/>
          <p14:tracePt t="32077" x="1708150" y="2089150"/>
          <p14:tracePt t="32083" x="1708150" y="2076450"/>
          <p14:tracePt t="32096" x="1708150" y="2063750"/>
          <p14:tracePt t="32110" x="1708150" y="2032000"/>
          <p14:tracePt t="32131" x="1708150" y="2006600"/>
          <p14:tracePt t="32145" x="1701800" y="1993900"/>
          <p14:tracePt t="32166" x="1695450" y="1962150"/>
          <p14:tracePt t="32179" x="1695450" y="1943100"/>
          <p14:tracePt t="32193" x="1689100" y="1943100"/>
          <p14:tracePt t="32214" x="1682750" y="1930400"/>
          <p14:tracePt t="32228" x="1676400" y="1917700"/>
          <p14:tracePt t="32390" x="1682750" y="1917700"/>
          <p14:tracePt t="32405" x="1695450" y="1924050"/>
          <p14:tracePt t="32413" x="1708150" y="1924050"/>
          <p14:tracePt t="32419" x="1714500" y="1924050"/>
          <p14:tracePt t="32429" x="1733550" y="1936750"/>
          <p14:tracePt t="32443" x="1771650" y="1943100"/>
          <p14:tracePt t="32464" x="1828800" y="1955800"/>
          <p14:tracePt t="32478" x="1892300" y="1968500"/>
          <p14:tracePt t="32499" x="1943100" y="1987550"/>
          <p14:tracePt t="32512" x="1993900" y="2000250"/>
          <p14:tracePt t="32526" x="2051050" y="2006600"/>
          <p14:tracePt t="32547" x="2127250" y="2032000"/>
          <p14:tracePt t="32561" x="2197100" y="2044700"/>
          <p14:tracePt t="32582" x="2266950" y="2063750"/>
          <p14:tracePt t="32596" x="2305050" y="2063750"/>
          <p14:tracePt t="32617" x="2349500" y="2063750"/>
          <p14:tracePt t="32631" x="2368550" y="2063750"/>
          <p14:tracePt t="32645" x="2374900" y="2070100"/>
          <p14:tracePt t="32665" x="2393950" y="2070100"/>
          <p14:tracePt t="32693" x="2400300" y="2070100"/>
          <p14:tracePt t="32717" x="2400300" y="2076450"/>
          <p14:tracePt t="32731" x="2400300" y="2082800"/>
          <p14:tracePt t="32741" x="2400300" y="2089150"/>
          <p14:tracePt t="32749" x="2406650" y="2089150"/>
          <p14:tracePt t="32837" x="2406650" y="2101850"/>
          <p14:tracePt t="32851" x="2413000" y="2101850"/>
          <p14:tracePt t="32867" x="2413000" y="2108200"/>
          <p14:tracePt t="32883" x="2413000" y="2114550"/>
          <p14:tracePt t="32891" x="2419350" y="2114550"/>
          <p14:tracePt t="32897" x="2419350" y="2120900"/>
          <p14:tracePt t="32942" x="2419350" y="2127250"/>
          <p14:tracePt t="32965" x="2419350" y="2133600"/>
          <p14:tracePt t="32971" x="2432050" y="2133600"/>
          <p14:tracePt t="33316" x="2438400" y="2133600"/>
          <p14:tracePt t="33325" x="2457450" y="2133600"/>
          <p14:tracePt t="33339" x="2546350" y="2133600"/>
          <p14:tracePt t="33345" x="2609850" y="2120900"/>
          <p14:tracePt t="33353" x="2736850" y="2070100"/>
          <p14:tracePt t="33366" x="2889250" y="2025650"/>
          <p14:tracePt t="33380" x="3009900" y="1981200"/>
          <p14:tracePt t="33395" x="3060700" y="1962150"/>
          <p14:tracePt t="33416" x="3136900" y="1917700"/>
          <p14:tracePt t="33429" x="3143250" y="1917700"/>
          <p14:tracePt t="33450" x="3149600" y="1911350"/>
          <p14:tracePt t="33469" x="3149600" y="1905000"/>
          <p14:tracePt t="33558" x="3149600" y="1911350"/>
          <p14:tracePt t="33565" x="3149600" y="1917700"/>
          <p14:tracePt t="33567" x="3149600" y="1930400"/>
          <p14:tracePt t="33582" x="3149600" y="1943100"/>
          <p14:tracePt t="33596" x="3149600" y="1993900"/>
          <p14:tracePt t="33617" x="3136900" y="2025650"/>
          <p14:tracePt t="33631" x="3136900" y="2063750"/>
          <p14:tracePt t="33644" x="3124200" y="2082800"/>
          <p14:tracePt t="33665" x="3111500" y="2095500"/>
          <p14:tracePt t="33679" x="3111500" y="2101850"/>
          <p14:tracePt t="33700" x="3111500" y="2108200"/>
          <p14:tracePt t="33725" x="3111500" y="2089150"/>
          <p14:tracePt t="33733" x="3117850" y="2070100"/>
          <p14:tracePt t="33749" x="3130550" y="2012950"/>
          <p14:tracePt t="33763" x="3155950" y="1955800"/>
          <p14:tracePt t="33784" x="3200400" y="1885950"/>
          <p14:tracePt t="33797" x="3219450" y="1847850"/>
          <p14:tracePt t="33811" x="3232150" y="1835150"/>
          <p14:tracePt t="33832" x="3238500" y="1835150"/>
          <p14:tracePt t="33853" x="3244850" y="1847850"/>
          <p14:tracePt t="33866" x="3244850" y="1860550"/>
          <p14:tracePt t="33881" x="3244850" y="1892300"/>
          <p14:tracePt t="33894" x="3232150" y="1955800"/>
          <p14:tracePt t="33915" x="3206750" y="2012950"/>
          <p14:tracePt t="33929" x="3200400" y="2051050"/>
          <p14:tracePt t="33950" x="3187700" y="2070100"/>
          <p14:tracePt t="33964" x="3187700" y="2076450"/>
          <p14:tracePt t="33989" x="3181350" y="2076450"/>
          <p14:tracePt t="34021" x="3181350" y="2070100"/>
          <p14:tracePt t="34044" x="3181350" y="2057400"/>
          <p14:tracePt t="34118" x="3175000" y="2057400"/>
          <p14:tracePt t="34147" x="3175000" y="2063750"/>
          <p14:tracePt t="34189" x="3168650" y="2063750"/>
          <p14:tracePt t="34302" x="3162300" y="2063750"/>
          <p14:tracePt t="34398" x="3149600" y="2063750"/>
          <p14:tracePt t="34405" x="3143250" y="2063750"/>
          <p14:tracePt t="34421" x="3130550" y="2063750"/>
          <p14:tracePt t="34429" x="3111500" y="2076450"/>
          <p14:tracePt t="34435" x="3079750" y="2076450"/>
          <p14:tracePt t="34450" x="3054350" y="2082800"/>
          <p14:tracePt t="34464" x="3016250" y="2089150"/>
          <p14:tracePt t="34485" x="2863850" y="2114550"/>
          <p14:tracePt t="34499" x="2813050" y="2133600"/>
          <p14:tracePt t="34512" x="2717800" y="2152650"/>
          <p14:tracePt t="34533" x="2565400" y="2190750"/>
          <p14:tracePt t="34547" x="2508250" y="2209800"/>
          <p14:tracePt t="34568" x="2317750" y="2254250"/>
          <p14:tracePt t="34582" x="2216150" y="2292350"/>
          <p14:tracePt t="34596" x="2178050" y="2305050"/>
          <p14:tracePt t="34617" x="2063750" y="2324100"/>
          <p14:tracePt t="34631" x="2006600" y="2343150"/>
          <p14:tracePt t="34652" x="1974850" y="2368550"/>
          <p14:tracePt t="34665" x="1962150" y="2381250"/>
          <p14:tracePt t="34679" x="1924050" y="2381250"/>
          <p14:tracePt t="34700" x="1860550" y="2393950"/>
          <p14:tracePt t="34714" x="1841500" y="2393950"/>
          <p14:tracePt t="34735" x="1746250" y="2393950"/>
          <p14:tracePt t="34749" x="1695450" y="2393950"/>
          <p14:tracePt t="34763" x="1682750" y="2393950"/>
          <p14:tracePt t="34783" x="1625600" y="2393950"/>
          <p14:tracePt t="34797" x="1581150" y="2400300"/>
          <p14:tracePt t="34818" x="1543050" y="2406650"/>
          <p14:tracePt t="34832" x="1524000" y="2425700"/>
          <p14:tracePt t="34846" x="1517650" y="2425700"/>
          <p14:tracePt t="34878" x="1504950" y="2425700"/>
          <p14:tracePt t="34891" x="1504950" y="2438400"/>
          <p14:tracePt t="34915" x="1511300" y="2444750"/>
          <p14:tracePt t="34933" x="1511300" y="2451100"/>
          <p14:tracePt t="34939" x="1517650" y="2451100"/>
          <p14:tracePt t="34955" x="1524000" y="2457450"/>
          <p14:tracePt t="34964" x="1530350" y="2457450"/>
          <p14:tracePt t="34985" x="1555750" y="2457450"/>
          <p14:tracePt t="34999" x="1568450" y="2457450"/>
          <p14:tracePt t="35012" x="1587500" y="2457450"/>
          <p14:tracePt t="35034" x="1606550" y="2457450"/>
          <p14:tracePt t="35048" x="1619250" y="2457450"/>
          <p14:tracePt t="35068" x="1631950" y="2451100"/>
          <p14:tracePt t="35082" x="1638300" y="2451100"/>
          <p14:tracePt t="35096" x="1644650" y="2444750"/>
          <p14:tracePt t="35117" x="1663700" y="2438400"/>
          <p14:tracePt t="35131" x="1670050" y="2432050"/>
          <p14:tracePt t="35155" x="1676400" y="2432050"/>
          <p14:tracePt t="35238" x="1682750" y="2432050"/>
          <p14:tracePt t="35247" x="1689100" y="2432050"/>
          <p14:tracePt t="35261" x="1701800" y="2425700"/>
          <p14:tracePt t="35269" x="1708150" y="2425700"/>
          <p14:tracePt t="35275" x="1720850" y="2419350"/>
          <p14:tracePt t="35285" x="1727200" y="2419350"/>
          <p14:tracePt t="35297" x="1739900" y="2413000"/>
          <p14:tracePt t="35318" x="1758950" y="2413000"/>
          <p14:tracePt t="35332" x="1765300" y="2413000"/>
          <p14:tracePt t="35346" x="1784350" y="2406650"/>
          <p14:tracePt t="35367" x="1835150" y="2400300"/>
          <p14:tracePt t="35380" x="1879600" y="2400300"/>
          <p14:tracePt t="35402" x="1968500" y="2393950"/>
          <p14:tracePt t="35415" x="2120900" y="2393950"/>
          <p14:tracePt t="35429" x="2171700" y="2393950"/>
          <p14:tracePt t="35450" x="2292350" y="2393950"/>
          <p14:tracePt t="35464" x="2406650" y="2393950"/>
          <p14:tracePt t="35485" x="2603500" y="2393950"/>
          <p14:tracePt t="35499" x="2673350" y="2393950"/>
          <p14:tracePt t="35520" x="2914650" y="2393950"/>
          <p14:tracePt t="35533" x="3067050" y="2393950"/>
          <p14:tracePt t="35547" x="3136900" y="2393950"/>
          <p14:tracePt t="35568" x="3302000" y="2393950"/>
          <p14:tracePt t="35582" x="3397250" y="2393950"/>
          <p14:tracePt t="35596" x="3441700" y="2393950"/>
          <p14:tracePt t="35617" x="3479800" y="2393950"/>
          <p14:tracePt t="35630" x="3505200" y="2406650"/>
          <p14:tracePt t="35651" x="3530600" y="2406650"/>
          <p14:tracePt t="35665" x="3543300" y="2406650"/>
          <p14:tracePt t="35679" x="3543300" y="2419350"/>
          <p14:tracePt t="35862" x="3543300" y="2413000"/>
          <p14:tracePt t="35869" x="3543300" y="2400300"/>
          <p14:tracePt t="35893" x="3556000" y="2387600"/>
          <p14:tracePt t="35909" x="3556000" y="2381250"/>
          <p14:tracePt t="35933" x="3556000" y="2374900"/>
          <p14:tracePt t="35965" x="3556000" y="2368550"/>
          <p14:tracePt t="39012" x="3530600" y="2343150"/>
          <p14:tracePt t="39023" x="3486150" y="2349500"/>
          <p14:tracePt t="39037" x="3422650" y="2362200"/>
          <p14:tracePt t="39045" x="3346450" y="2387600"/>
          <p14:tracePt t="39054" x="3213100" y="2419350"/>
          <p14:tracePt t="39068" x="2927350" y="2514600"/>
          <p14:tracePt t="39089" x="2578100" y="2692400"/>
          <p14:tracePt t="39103" x="2209800" y="2901950"/>
          <p14:tracePt t="39117" x="1962150" y="3022600"/>
          <p14:tracePt t="39137" x="1949450" y="3022600"/>
          <p14:tracePt t="39357" x="1949450" y="3003550"/>
          <p14:tracePt t="39363" x="1962150" y="2990850"/>
          <p14:tracePt t="39381" x="1968500" y="2984500"/>
          <p14:tracePt t="39387" x="1987550" y="2965450"/>
          <p14:tracePt t="39402" x="2000250" y="2952750"/>
          <p14:tracePt t="39422" x="2057400" y="2921000"/>
          <p14:tracePt t="39436" x="2095500" y="2908300"/>
          <p14:tracePt t="39450" x="2127250" y="2882900"/>
          <p14:tracePt t="39471" x="2209800" y="2825750"/>
          <p14:tracePt t="39485" x="2247900" y="2806700"/>
          <p14:tracePt t="39505" x="2266950" y="2794000"/>
          <p14:tracePt t="39519" x="2273300" y="2781300"/>
          <p14:tracePt t="39533" x="2273300" y="2755900"/>
          <p14:tracePt t="39554" x="2273300" y="2743200"/>
          <p14:tracePt t="39568" x="2241550" y="2724150"/>
          <p14:tracePt t="39589" x="2159000" y="2686050"/>
          <p14:tracePt t="39603" x="2108200" y="2654300"/>
          <p14:tracePt t="39616" x="2082800" y="2635250"/>
          <p14:tracePt t="39637" x="2006600" y="2590800"/>
          <p14:tracePt t="39651" x="1943100" y="2552700"/>
          <p14:tracePt t="39672" x="1892300" y="2540000"/>
          <p14:tracePt t="39686" x="1854200" y="2520950"/>
          <p14:tracePt t="39700" x="1822450" y="2514600"/>
          <p14:tracePt t="39721" x="1809750" y="2508250"/>
          <p14:tracePt t="39739" x="1803400" y="2495550"/>
          <p14:tracePt t="39755" x="1784350" y="2495550"/>
          <p14:tracePt t="39770" x="1778000" y="2495550"/>
          <p14:tracePt t="39783" x="1771650" y="2495550"/>
          <p14:tracePt t="39804" x="1765300" y="2495550"/>
          <p14:tracePt t="39829" x="1752600" y="2495550"/>
          <p14:tracePt t="39839" x="1752600" y="2501900"/>
          <p14:tracePt t="39853" x="1746250" y="2501900"/>
          <p14:tracePt t="39866" x="1739900" y="2501900"/>
          <p14:tracePt t="39888" x="1708150" y="2514600"/>
          <p14:tracePt t="39901" x="1689100" y="2514600"/>
          <p14:tracePt t="39922" x="1657350" y="2540000"/>
          <p14:tracePt t="39936" x="1651000" y="2546350"/>
          <p14:tracePt t="39957" x="1651000" y="2552700"/>
          <p14:tracePt t="39971" x="1644650" y="2552700"/>
          <p14:tracePt t="39985" x="1638300" y="2552700"/>
          <p14:tracePt t="40011" x="1625600" y="2565400"/>
          <p14:tracePt t="40165" x="1631950" y="2565400"/>
          <p14:tracePt t="40173" x="1644650" y="2565400"/>
          <p14:tracePt t="40193" x="1670050" y="2565400"/>
          <p14:tracePt t="40200" x="1682750" y="2559050"/>
          <p14:tracePt t="40206" x="1701800" y="2559050"/>
          <p14:tracePt t="40221" x="1727200" y="2559050"/>
          <p14:tracePt t="40234" x="1739900" y="2559050"/>
          <p14:tracePt t="40255" x="1758950" y="2559050"/>
          <p14:tracePt t="40269" x="1771650" y="2559050"/>
          <p14:tracePt t="40290" x="1784350" y="2559050"/>
          <p14:tracePt t="40304" x="1797050" y="2559050"/>
          <p14:tracePt t="40318" x="1816100" y="2559050"/>
          <p14:tracePt t="40339" x="1828800" y="2559050"/>
          <p14:tracePt t="40353" x="1847850" y="2559050"/>
          <p14:tracePt t="40374" x="1860550" y="2559050"/>
          <p14:tracePt t="40389" x="1866900" y="2559050"/>
          <p14:tracePt t="40401" x="1873250" y="2559050"/>
          <p14:tracePt t="40422" x="1905000" y="2559050"/>
          <p14:tracePt t="40436" x="1917700" y="2559050"/>
          <p14:tracePt t="40457" x="1943100" y="2559050"/>
          <p14:tracePt t="40470" x="1949450" y="2559050"/>
          <p14:tracePt t="40485" x="1962150" y="2559050"/>
          <p14:tracePt t="40505" x="1974850" y="2559050"/>
          <p14:tracePt t="40519" x="2000250" y="2559050"/>
          <p14:tracePt t="40540" x="2025650" y="2559050"/>
          <p14:tracePt t="40554" x="2032000" y="2565400"/>
          <p14:tracePt t="40568" x="2051050" y="2565400"/>
          <p14:tracePt t="40589" x="2057400" y="2565400"/>
          <p14:tracePt t="41204" x="2063750" y="2565400"/>
          <p14:tracePt t="41352" x="2057400" y="2565400"/>
          <p14:tracePt t="41357" x="2044700" y="2565400"/>
          <p14:tracePt t="41373" x="2025650" y="2565400"/>
          <p14:tracePt t="41381" x="2000250" y="2565400"/>
          <p14:tracePt t="41387" x="1981200" y="2571750"/>
          <p14:tracePt t="41401" x="1943100" y="2571750"/>
          <p14:tracePt t="41422" x="1847850" y="2571750"/>
          <p14:tracePt t="41436" x="1778000" y="2584450"/>
          <p14:tracePt t="41457" x="1765300" y="2584450"/>
          <p14:tracePt t="41492" x="1771650" y="2584450"/>
          <p14:tracePt t="41499" x="1784350" y="2584450"/>
          <p14:tracePt t="41515" x="1803400" y="2584450"/>
          <p14:tracePt t="41523" x="1816100" y="2584450"/>
          <p14:tracePt t="41540" x="1898650" y="2584450"/>
          <p14:tracePt t="41554" x="2025650" y="2584450"/>
          <p14:tracePt t="41575" x="2159000" y="2584450"/>
          <p14:tracePt t="41589" x="2273300" y="2584450"/>
          <p14:tracePt t="41603" x="2355850" y="2584450"/>
          <p14:tracePt t="41623" x="2362200" y="2584450"/>
          <p14:tracePt t="41662" x="2355850" y="2584450"/>
          <p14:tracePt t="41669" x="2343150" y="2584450"/>
          <p14:tracePt t="41675" x="2336800" y="2584450"/>
          <p14:tracePt t="41743" x="2343150" y="2584450"/>
          <p14:tracePt t="41749" x="2355850" y="2590800"/>
          <p14:tracePt t="41755" x="2381250" y="2597150"/>
          <p14:tracePt t="41763" x="2393950" y="2597150"/>
          <p14:tracePt t="41770" x="2413000" y="2597150"/>
          <p14:tracePt t="41790" x="2457450" y="2597150"/>
          <p14:tracePt t="42272" x="2451100" y="2597150"/>
          <p14:tracePt t="42440" x="2451100" y="2609850"/>
          <p14:tracePt t="42485" x="2451100" y="2616200"/>
          <p14:tracePt t="42630" x="2457450" y="2616200"/>
          <p14:tracePt t="42718" x="2463800" y="2616200"/>
          <p14:tracePt t="42774" x="2476500" y="2616200"/>
          <p14:tracePt t="42803" x="2489200" y="2616200"/>
          <p14:tracePt t="52472" x="2279650" y="2686050"/>
          <p14:tracePt t="52485" x="1377950" y="3194050"/>
          <p14:tracePt t="52497" x="1377950" y="3200400"/>
          <p14:tracePt t="52521" x="1377950" y="3213100"/>
          <p14:tracePt t="52531" x="1384300" y="3225800"/>
          <p14:tracePt t="52557" x="1390650" y="3225800"/>
          <p14:tracePt t="52565" x="1397000" y="3238500"/>
          <p14:tracePt t="52572" x="1409700" y="3238500"/>
          <p14:tracePt t="52579" x="1422400" y="3238500"/>
          <p14:tracePt t="52587" x="1441450" y="3244850"/>
          <p14:tracePt t="52595" x="1447800" y="3244850"/>
          <p14:tracePt t="52617" x="1460500" y="3251200"/>
          <p14:tracePt t="52630" x="1466850" y="3251200"/>
          <p14:tracePt t="52651" x="1473200" y="3263900"/>
          <p14:tracePt t="52665" x="1479550" y="3289300"/>
          <p14:tracePt t="52678" x="1479550" y="3295650"/>
          <p14:tracePt t="52700" x="1492250" y="3314700"/>
          <p14:tracePt t="52714" x="1504950" y="3321050"/>
          <p14:tracePt t="52771" x="1517650" y="3321050"/>
          <p14:tracePt t="52781" x="1530350" y="3321050"/>
          <p14:tracePt t="52803" x="1543050" y="3327400"/>
          <p14:tracePt t="52852" x="1549400" y="3327400"/>
          <p14:tracePt t="53095" x="1555750" y="3327400"/>
          <p14:tracePt t="53113" x="1562100" y="3327400"/>
          <p14:tracePt t="53121" x="1574800" y="3327400"/>
          <p14:tracePt t="53127" x="1587500" y="3327400"/>
          <p14:tracePt t="53133" x="1606550" y="3327400"/>
          <p14:tracePt t="53151" x="1651000" y="3327400"/>
          <p14:tracePt t="53165" x="1701800" y="3327400"/>
          <p14:tracePt t="53228" x="1714500" y="3327400"/>
          <p14:tracePt t="53241" x="1720850" y="3327400"/>
          <p14:tracePt t="53251" x="1733550" y="3327400"/>
          <p14:tracePt t="53259" x="1739900" y="3327400"/>
          <p14:tracePt t="53269" x="1758950" y="3327400"/>
          <p14:tracePt t="53283" x="1778000" y="3327400"/>
          <p14:tracePt t="53297" x="1822450" y="3327400"/>
          <p14:tracePt t="53318" x="1847850" y="3314700"/>
          <p14:tracePt t="53331" x="1866900" y="3314700"/>
          <p14:tracePt t="53352" x="1879600" y="3308350"/>
          <p14:tracePt t="53366" x="1892300" y="3289300"/>
          <p14:tracePt t="53380" x="1898650" y="3276600"/>
          <p14:tracePt t="53401" x="1905000" y="3263900"/>
          <p14:tracePt t="53415" x="1917700" y="3244850"/>
          <p14:tracePt t="53436" x="1917700" y="3200400"/>
          <p14:tracePt t="53450" x="1905000" y="3187700"/>
          <p14:tracePt t="53464" x="1879600" y="3181350"/>
          <p14:tracePt t="53484" x="1758950" y="3168650"/>
          <p14:tracePt t="53498" x="1682750" y="3168650"/>
          <p14:tracePt t="53519" x="1339850" y="3168650"/>
          <p14:tracePt t="53533" x="1130300" y="3187700"/>
          <p14:tracePt t="53547" x="1073150" y="3200400"/>
          <p14:tracePt t="53579" x="1092200" y="3200400"/>
          <p14:tracePt t="53589" x="1111250" y="3200400"/>
          <p14:tracePt t="53602" x="1250950" y="3187700"/>
          <p14:tracePt t="53616" x="1371600" y="3162300"/>
          <p14:tracePt t="53630" x="1708150" y="3105150"/>
          <p14:tracePt t="53651" x="2165350" y="2997200"/>
          <p14:tracePt t="53665" x="2305050" y="2959100"/>
          <p14:tracePt t="53686" x="2692400" y="2876550"/>
          <p14:tracePt t="53699" x="2870200" y="2857500"/>
          <p14:tracePt t="53713" x="2940050" y="2857500"/>
          <p14:tracePt t="53734" x="2952750" y="2857500"/>
          <p14:tracePt t="53748" x="2927350" y="2870200"/>
          <p14:tracePt t="53769" x="2857500" y="2876550"/>
          <p14:tracePt t="53783" x="2717800" y="2908300"/>
          <p14:tracePt t="53797" x="2571750" y="2927350"/>
          <p14:tracePt t="53817" x="2444750" y="2959100"/>
          <p14:tracePt t="53835" x="2444750" y="2965450"/>
          <p14:tracePt t="53853" x="2482850" y="2971800"/>
          <p14:tracePt t="53866" x="2540000" y="2971800"/>
          <p14:tracePt t="53880" x="2590800" y="2971800"/>
          <p14:tracePt t="53901" x="2794000" y="2971800"/>
          <p14:tracePt t="53915" x="2940050" y="2978150"/>
          <p14:tracePt t="53936" x="3098800" y="3009900"/>
          <p14:tracePt t="53950" x="3111500" y="3022600"/>
          <p14:tracePt t="53963" x="3111500" y="3048000"/>
          <p14:tracePt t="53984" x="3105150" y="3073400"/>
          <p14:tracePt t="53998" x="3067050" y="3136900"/>
          <p14:tracePt t="54020" x="2990850" y="3200400"/>
          <p14:tracePt t="54033" x="2978150" y="3213100"/>
          <p14:tracePt t="54047" x="2965450" y="3232150"/>
          <p14:tracePt t="54068" x="2952750" y="3282950"/>
          <p14:tracePt t="54082" x="2946400" y="3289300"/>
          <p14:tracePt t="54102" x="2940050" y="3308350"/>
          <p14:tracePt t="54116" x="2940050" y="3321050"/>
          <p14:tracePt t="54130" x="2940050" y="3327400"/>
          <p14:tracePt t="54151" x="2933700" y="3340100"/>
          <p14:tracePt t="58198" x="2781300" y="3314700"/>
          <p14:tracePt t="58241" x="2781300" y="3308350"/>
          <p14:tracePt t="58340" x="2781300" y="3314700"/>
          <p14:tracePt t="58347" x="2781300" y="3327400"/>
          <p14:tracePt t="58363" x="2768600" y="3333750"/>
          <p14:tracePt t="58371" x="2768600" y="3340100"/>
          <p14:tracePt t="58377" x="2768600" y="3346450"/>
          <p14:tracePt t="58387" x="2768600" y="3352800"/>
          <p14:tracePt t="58408" x="2768600" y="3365500"/>
          <p14:tracePt t="58422" x="2768600" y="3378200"/>
          <p14:tracePt t="58443" x="2755900" y="3378200"/>
          <p14:tracePt t="58456" x="2755900" y="3390900"/>
          <p14:tracePt t="58531" x="2755900" y="3397250"/>
          <p14:tracePt t="58661" x="2755900" y="3409950"/>
          <p14:tracePt t="58683" x="2749550" y="3409950"/>
          <p14:tracePt t="58689" x="2743200" y="3422650"/>
          <p14:tracePt t="58699" x="2736850" y="3422650"/>
          <p14:tracePt t="58713" x="2724150" y="3422650"/>
          <p14:tracePt t="58731" x="2717800" y="3429000"/>
          <p14:tracePt t="58747" x="2711450" y="3429000"/>
          <p14:tracePt t="58761" x="2698750" y="3435350"/>
          <p14:tracePt t="58771" x="2686050" y="3435350"/>
          <p14:tracePt t="58790" x="2647950" y="3460750"/>
          <p14:tracePt t="58803" x="2578100" y="3479800"/>
          <p14:tracePt t="58824" x="2520950" y="3498850"/>
          <p14:tracePt t="58838" x="2482850" y="3511550"/>
          <p14:tracePt t="58852" x="2432050" y="3517900"/>
          <p14:tracePt t="58873" x="2393950" y="3530600"/>
          <p14:tracePt t="58887" x="2349500" y="3543300"/>
          <p14:tracePt t="58908" x="2279650" y="3562350"/>
          <p14:tracePt t="58922" x="2254250" y="3568700"/>
          <p14:tracePt t="58935" x="2178050" y="3581400"/>
          <p14:tracePt t="58956" x="2114550" y="3600450"/>
          <p14:tracePt t="58971" x="2076450" y="3613150"/>
          <p14:tracePt t="58991" x="2044700" y="3619500"/>
          <p14:tracePt t="59005" x="2032000" y="3625850"/>
          <p14:tracePt t="59020" x="2032000" y="3632200"/>
          <p14:tracePt t="59067" x="2025650" y="3638550"/>
          <p14:tracePt t="59089" x="2025650" y="3651250"/>
          <p14:tracePt t="59091" x="2032000" y="3663950"/>
          <p14:tracePt t="59107" x="2051050" y="3676650"/>
          <p14:tracePt t="59115" x="2089150" y="3695700"/>
          <p14:tracePt t="59123" x="2114550" y="3702050"/>
          <p14:tracePt t="59137" x="2127250" y="3708400"/>
          <p14:tracePt t="59158" x="2197100" y="3714750"/>
          <p14:tracePt t="59172" x="2260600" y="3714750"/>
          <p14:tracePt t="59185" x="2286000" y="3714750"/>
          <p14:tracePt t="59207" x="2362200" y="3721100"/>
          <p14:tracePt t="59221" x="2387600" y="3727450"/>
          <p14:tracePt t="59241" x="2444750" y="3740150"/>
          <p14:tracePt t="59255" x="2470150" y="3746500"/>
          <p14:tracePt t="59269" x="2489200" y="3752850"/>
          <p14:tracePt t="59290" x="2495550" y="3752850"/>
          <p14:tracePt t="59307" x="2501900" y="3752850"/>
          <p14:tracePt t="59324" x="2501900" y="3759200"/>
          <p14:tracePt t="59372" x="2501900" y="3765550"/>
          <p14:tracePt t="59379" x="2495550" y="3771900"/>
          <p14:tracePt t="59395" x="2489200" y="3771900"/>
          <p14:tracePt t="59403" x="2482850" y="3778250"/>
          <p14:tracePt t="59409" x="2470150" y="3784600"/>
          <p14:tracePt t="59422" x="2451100" y="3797300"/>
          <p14:tracePt t="59436" x="2381250" y="3835400"/>
          <p14:tracePt t="59457" x="2311400" y="3867150"/>
          <p14:tracePt t="59470" x="2279650" y="3879850"/>
          <p14:tracePt t="59491" x="2222500" y="3898900"/>
          <p14:tracePt t="59506" x="2190750" y="3917950"/>
          <p14:tracePt t="59519" x="2178050" y="3924300"/>
          <p14:tracePt t="59540" x="2152650" y="3937000"/>
          <p14:tracePt t="59553" x="2146300" y="3937000"/>
          <p14:tracePt t="59575" x="2133600" y="3943350"/>
          <p14:tracePt t="59588" x="2114550" y="3956050"/>
          <p14:tracePt t="59602" x="2051050" y="3968750"/>
          <p14:tracePt t="59623" x="2019300" y="3981450"/>
          <p14:tracePt t="59637" x="2012950" y="3981450"/>
          <p14:tracePt t="59658" x="2006600" y="3987800"/>
          <p14:tracePt t="59672" x="2000250" y="3987800"/>
          <p14:tracePt t="59686" x="1981200" y="3987800"/>
          <p14:tracePt t="59707" x="1968500" y="3994150"/>
          <p14:tracePt t="59720" x="1955800" y="3994150"/>
          <p14:tracePt t="59745" x="1949450" y="3994150"/>
          <p14:tracePt t="59755" x="1943100" y="3994150"/>
          <p14:tracePt t="59776" x="1930400" y="3994150"/>
          <p14:tracePt t="59790" x="1911350" y="4006850"/>
          <p14:tracePt t="59803" x="1866900" y="4013200"/>
          <p14:tracePt t="59825" x="1841500" y="4013200"/>
          <p14:tracePt t="59839" x="1841500" y="4019550"/>
          <p14:tracePt t="59859" x="1828800" y="4019550"/>
          <p14:tracePt t="59889" x="1822450" y="4019550"/>
          <p14:tracePt t="59907" x="1816100" y="4019550"/>
          <p14:tracePt t="59931" x="1809750" y="4019550"/>
          <p14:tracePt t="59972" x="1797050" y="4019550"/>
          <p14:tracePt t="59995" x="1790700" y="4019550"/>
          <p14:tracePt t="60003" x="1778000" y="4019550"/>
          <p14:tracePt t="60020" x="1771650" y="4019550"/>
          <p14:tracePt t="60075" x="1765300" y="4019550"/>
          <p14:tracePt t="60077" x="1758950" y="4019550"/>
          <p14:tracePt t="60091" x="1752600" y="4019550"/>
          <p14:tracePt t="60099" x="1746250" y="4013200"/>
          <p14:tracePt t="60115" x="1739900" y="4013200"/>
          <p14:tracePt t="60129" x="1727200" y="4013200"/>
          <p14:tracePt t="60145" x="1727200" y="4006850"/>
          <p14:tracePt t="60158" x="1714500" y="4006850"/>
          <p14:tracePt t="60177" x="1708150" y="4006850"/>
          <p14:tracePt t="60195" x="1708150" y="4000500"/>
          <p14:tracePt t="60219" x="1695450" y="4000500"/>
          <p14:tracePt t="60225" x="1682750" y="4000500"/>
          <p14:tracePt t="60249" x="1670050" y="4000500"/>
          <p14:tracePt t="60291" x="1663700" y="4000500"/>
          <p14:tracePt t="60331" x="1657350" y="4000500"/>
          <p14:tracePt t="60339" x="1651000" y="4000500"/>
          <p14:tracePt t="60355" x="1644650" y="4000500"/>
          <p14:tracePt t="60363" x="1638300" y="4000500"/>
          <p14:tracePt t="60379" x="1625600" y="4000500"/>
          <p14:tracePt t="60393" x="1619250" y="3987800"/>
          <p14:tracePt t="60417" x="1612900" y="3987800"/>
          <p14:tracePt t="60451" x="1606550" y="3987800"/>
          <p14:tracePt t="60465" x="1606550" y="3975100"/>
          <p14:tracePt t="60548" x="1593850" y="3975100"/>
          <p14:tracePt t="60561" x="1587500" y="3962400"/>
          <p14:tracePt t="60581" x="1581150" y="3962400"/>
          <p14:tracePt t="60643" x="1581150" y="3949700"/>
          <p14:tracePt t="60675" x="1574800" y="3949700"/>
          <p14:tracePt t="60790" x="1568450" y="3943350"/>
          <p14:tracePt t="60861" x="1562100" y="3943350"/>
          <p14:tracePt t="60867" x="1562100" y="3937000"/>
          <p14:tracePt t="60981" x="1555750" y="3937000"/>
          <p14:tracePt t="61059" x="1555750" y="3930650"/>
          <p14:tracePt t="61075" x="1549400" y="3930650"/>
          <p14:tracePt t="61544" x="1574800" y="3924300"/>
          <p14:tracePt t="61557" x="1587500" y="3924300"/>
          <p14:tracePt t="61559" x="1593850" y="3917950"/>
          <p14:tracePt t="61565" x="1600200" y="3917950"/>
          <p14:tracePt t="61574" x="1606550" y="3917950"/>
          <p14:tracePt t="61588" x="1625600" y="3911600"/>
          <p14:tracePt t="61609" x="1638300" y="3911600"/>
          <p14:tracePt t="61623" x="1651000" y="3911600"/>
          <p14:tracePt t="61644" x="1663700" y="3911600"/>
          <p14:tracePt t="61659" x="1676400" y="3911600"/>
          <p14:tracePt t="61671" x="1689100" y="3911600"/>
          <p14:tracePt t="61693" x="1714500" y="3905250"/>
          <p14:tracePt t="61706" x="1733550" y="3905250"/>
          <p14:tracePt t="61727" x="1739900" y="3905250"/>
          <p14:tracePt t="61741" x="1765300" y="3905250"/>
          <p14:tracePt t="61755" x="1797050" y="3905250"/>
          <p14:tracePt t="61776" x="1835150" y="3905250"/>
          <p14:tracePt t="61790" x="1860550" y="3886200"/>
          <p14:tracePt t="61811" x="1930400" y="3873500"/>
          <p14:tracePt t="61824" x="1968500" y="3854450"/>
          <p14:tracePt t="61838" x="2025650" y="3841750"/>
          <p14:tracePt t="61859" x="2114550" y="3816350"/>
          <p14:tracePt t="61873" x="2146300" y="3816350"/>
          <p14:tracePt t="61894" x="2317750" y="3816350"/>
          <p14:tracePt t="61908" x="2444750" y="3816350"/>
          <p14:tracePt t="61921" x="2501900" y="3816350"/>
          <p14:tracePt t="61942" x="2660650" y="3816350"/>
          <p14:tracePt t="61956" x="2787650" y="3816350"/>
          <p14:tracePt t="61977" x="2997200" y="3816350"/>
          <p14:tracePt t="61991" x="3060700" y="3816350"/>
          <p14:tracePt t="62005" x="3194050" y="3816350"/>
          <p14:tracePt t="62026" x="3390900" y="3797300"/>
          <p14:tracePt t="62040" x="3454400" y="3797300"/>
          <p14:tracePt t="62061" x="3625850" y="3797300"/>
          <p14:tracePt t="62074" x="3746500" y="3797300"/>
          <p14:tracePt t="62088" x="3803650" y="3797300"/>
          <p14:tracePt t="62109" x="3968750" y="3803650"/>
          <p14:tracePt t="62123" x="4064000" y="3816350"/>
          <p14:tracePt t="62144" x="4108450" y="3816350"/>
          <p14:tracePt t="62158" x="4127500" y="3816350"/>
          <p14:tracePt t="62189" x="4133850" y="3816350"/>
          <p14:tracePt t="62209" x="4140200" y="3816350"/>
          <p14:tracePt t="62211" x="4146550" y="3816350"/>
          <p14:tracePt t="62324" x="4152900" y="3816350"/>
          <p14:tracePt t="63061" x="4146550" y="3816350"/>
          <p14:tracePt t="63196" x="4140200" y="3816350"/>
          <p14:tracePt t="63227" x="4127500" y="3822700"/>
          <p14:tracePt t="63229" x="4121150" y="3829050"/>
          <p14:tracePt t="63241" x="4114800" y="3829050"/>
          <p14:tracePt t="63249" x="4108450" y="3829050"/>
          <p14:tracePt t="63262" x="4095750" y="3829050"/>
          <p14:tracePt t="63276" x="4070350" y="3841750"/>
          <p14:tracePt t="63290" x="4044950" y="3848100"/>
          <p14:tracePt t="63310" x="4025900" y="3848100"/>
          <p14:tracePt t="63324" x="4000500" y="3860800"/>
          <p14:tracePt t="63345" x="3937000" y="3873500"/>
          <p14:tracePt t="63359" x="3892550" y="3879850"/>
          <p14:tracePt t="63373" x="3848100" y="3892550"/>
          <p14:tracePt t="63394" x="3829050" y="3898900"/>
          <p14:tracePt t="63408" x="3803650" y="3905250"/>
          <p14:tracePt t="63428" x="3752850" y="3917950"/>
          <p14:tracePt t="63442" x="3727450" y="3917950"/>
          <p14:tracePt t="63456" x="3676650" y="3917950"/>
          <p14:tracePt t="63477" x="3536950" y="3917950"/>
          <p14:tracePt t="63491" x="3409950" y="3917950"/>
          <p14:tracePt t="63512" x="3270250" y="3917950"/>
          <p14:tracePt t="63526" x="3130550" y="3917950"/>
          <p14:tracePt t="63540" x="2971800" y="3917950"/>
          <p14:tracePt t="63560" x="2794000" y="3917950"/>
          <p14:tracePt t="63574" x="2667000" y="3917950"/>
          <p14:tracePt t="63595" x="2628900" y="3917950"/>
          <p14:tracePt t="63611" x="2628900" y="3911600"/>
          <p14:tracePt t="63627" x="2635250" y="3905250"/>
          <p14:tracePt t="63644" x="2679700" y="3879850"/>
          <p14:tracePt t="63657" x="2692400" y="3879850"/>
          <p14:tracePt t="63678" x="2825750" y="3879850"/>
          <p14:tracePt t="63692" x="2952750" y="3879850"/>
          <p14:tracePt t="63706" x="3028950" y="3879850"/>
          <p14:tracePt t="63727" x="3289300" y="3879850"/>
          <p14:tracePt t="63741" x="3441700" y="3879850"/>
          <p14:tracePt t="63762" x="3562350" y="3879850"/>
          <p14:tracePt t="63793" x="3543300" y="3879850"/>
          <p14:tracePt t="63801" x="3524250" y="3879850"/>
          <p14:tracePt t="63811" x="3498850" y="3879850"/>
          <p14:tracePt t="63824" x="3460750" y="3879850"/>
          <p14:tracePt t="63845" x="3232150" y="3879850"/>
          <p14:tracePt t="63859" x="3054350" y="3879850"/>
          <p14:tracePt t="63873" x="2971800" y="3879850"/>
          <p14:tracePt t="63894" x="2870200" y="3886200"/>
          <p14:tracePt t="63908" x="2876550" y="3886200"/>
          <p14:tracePt t="63928" x="2921000" y="3886200"/>
          <p14:tracePt t="63942" x="3022600" y="3886200"/>
          <p14:tracePt t="63956" x="3181350" y="3886200"/>
          <p14:tracePt t="63977" x="3416300" y="3886200"/>
          <p14:tracePt t="63991" x="3467100" y="3886200"/>
          <p14:tracePt t="64013" x="3492500" y="3911600"/>
          <p14:tracePt t="64026" x="3473450" y="3924300"/>
          <p14:tracePt t="64040" x="3448050" y="3937000"/>
          <p14:tracePt t="64060" x="3352800" y="3968750"/>
          <p14:tracePt t="64074" x="3232150" y="3981450"/>
          <p14:tracePt t="64095" x="3073400" y="3981450"/>
          <p14:tracePt t="64109" x="2921000" y="3981450"/>
          <p14:tracePt t="64123" x="2851150" y="3975100"/>
          <p14:tracePt t="64144" x="2838450" y="3968750"/>
          <p14:tracePt t="64157" x="2876550" y="3943350"/>
          <p14:tracePt t="64179" x="2984500" y="3917950"/>
          <p14:tracePt t="64192" x="3092450" y="3898900"/>
          <p14:tracePt t="64214" x="3194050" y="3886200"/>
          <p14:tracePt t="64227" x="3251200" y="3879850"/>
          <p14:tracePt t="64241" x="3276600" y="3879850"/>
          <p14:tracePt t="64262" x="3282950" y="3879850"/>
          <p14:tracePt t="64283" x="3276600" y="3886200"/>
          <p14:tracePt t="64296" x="3263900" y="3905250"/>
          <p14:tracePt t="64311" x="3200400" y="3917950"/>
          <p14:tracePt t="64324" x="3130550" y="3943350"/>
          <p14:tracePt t="64345" x="3079750" y="3962400"/>
          <p14:tracePt t="64359" x="3035300" y="3962400"/>
          <p14:tracePt t="64380" x="3009900" y="3962400"/>
          <p14:tracePt t="64394" x="3003550" y="3962400"/>
          <p14:tracePt t="64407" x="2990850" y="3962400"/>
          <p14:tracePt t="64428" x="2990850" y="3956050"/>
          <p14:tracePt t="64443" x="3003550" y="3937000"/>
          <p14:tracePt t="64463" x="3048000" y="3917950"/>
          <p14:tracePt t="64477" x="3136900" y="3898900"/>
          <p14:tracePt t="64491" x="3244850" y="3873500"/>
          <p14:tracePt t="64512" x="3340100" y="3860800"/>
          <p14:tracePt t="64526" x="3416300" y="3860800"/>
          <p14:tracePt t="64547" x="3511550" y="3886200"/>
          <p14:tracePt t="64560" x="3549650" y="3905250"/>
          <p14:tracePt t="64574" x="3587750" y="3937000"/>
          <p14:tracePt t="64595" x="3594100" y="3937000"/>
          <p14:tracePt t="64611" x="3594100" y="3943350"/>
          <p14:tracePt t="64630" x="3568700" y="3943350"/>
          <p14:tracePt t="64644" x="3498850" y="3943350"/>
          <p14:tracePt t="64657" x="3479800" y="3937000"/>
          <p14:tracePt t="64678" x="3435350" y="3905250"/>
          <p14:tracePt t="64692" x="3422650" y="3886200"/>
          <p14:tracePt t="64713" x="3429000" y="3860800"/>
          <p14:tracePt t="64727" x="3467100" y="3835400"/>
          <p14:tracePt t="64741" x="3524250" y="3816350"/>
          <p14:tracePt t="64762" x="3562350" y="3816350"/>
          <p14:tracePt t="64776" x="3632200" y="3810000"/>
          <p14:tracePt t="64796" x="3702050" y="3810000"/>
          <p14:tracePt t="64810" x="3727450" y="3822700"/>
          <p14:tracePt t="64824" x="3740150" y="3829050"/>
          <p14:tracePt t="64845" x="3740150" y="3841750"/>
          <p14:tracePt t="64865" x="3740150" y="3854450"/>
          <p14:tracePt t="66812" x="3721100" y="3854450"/>
          <p14:tracePt t="66819" x="3689350" y="3854450"/>
          <p14:tracePt t="66831" x="3657600" y="3854450"/>
          <p14:tracePt t="66838" x="3619500" y="3854450"/>
          <p14:tracePt t="66845" x="3600450" y="3854450"/>
          <p14:tracePt t="66859" x="3543300" y="3854450"/>
          <p14:tracePt t="66879" x="3492500" y="3854450"/>
          <p14:tracePt t="66894" x="3397250" y="3860800"/>
          <p14:tracePt t="66915" x="3314700" y="3873500"/>
          <p14:tracePt t="66928" x="3282950" y="3879850"/>
          <p14:tracePt t="66950" x="3092450" y="3898900"/>
          <p14:tracePt t="66963" x="2959100" y="3911600"/>
          <p14:tracePt t="66977" x="2889250" y="3924300"/>
          <p14:tracePt t="66998" x="2755900" y="3956050"/>
          <p14:tracePt t="67012" x="2686050" y="3962400"/>
          <p14:tracePt t="67033" x="2584450" y="3975100"/>
          <p14:tracePt t="67047" x="2540000" y="3981450"/>
          <p14:tracePt t="67060" x="2406650" y="4006850"/>
          <p14:tracePt t="67081" x="2381250" y="4013200"/>
          <p14:tracePt t="67095" x="2355850" y="4025900"/>
          <p14:tracePt t="67116" x="2305050" y="4038600"/>
          <p14:tracePt t="67130" x="2292350" y="4044950"/>
          <p14:tracePt t="67144" x="2260600" y="4057650"/>
          <p14:tracePt t="67165" x="2203450" y="4089400"/>
          <p14:tracePt t="67178" x="2190750" y="4095750"/>
          <p14:tracePt t="67199" x="2133600" y="4121150"/>
          <p14:tracePt t="67213" x="2108200" y="4127500"/>
          <p14:tracePt t="67227" x="2089150" y="4127500"/>
          <p14:tracePt t="67248" x="2076450" y="4127500"/>
          <p14:tracePt t="67262" x="2070100" y="4127500"/>
          <p14:tracePt t="68562" x="2044700" y="4108450"/>
          <p14:tracePt t="68582" x="2025650" y="4108450"/>
          <p14:tracePt t="68588" x="2000250" y="4108450"/>
          <p14:tracePt t="68589" x="1962150" y="4108450"/>
          <p14:tracePt t="68596" x="1930400" y="4108450"/>
          <p14:tracePt t="68616" x="1892300" y="4108450"/>
          <p14:tracePt t="68630" x="1885950" y="4114800"/>
          <p14:tracePt t="68651" x="1841500" y="4114800"/>
          <p14:tracePt t="68665" x="1816100" y="4114800"/>
          <p14:tracePt t="68678" x="1797050" y="4114800"/>
          <p14:tracePt t="68699" x="1752600" y="4114800"/>
          <p14:tracePt t="68713" x="1720850" y="4114800"/>
          <p14:tracePt t="68734" x="1708150" y="4114800"/>
          <p14:tracePt t="71780" x="1727200" y="4127500"/>
          <p14:tracePt t="71789" x="1733550" y="4140200"/>
          <p14:tracePt t="71804" x="1739900" y="4159250"/>
          <p14:tracePt t="71811" x="1739900" y="4165600"/>
          <p14:tracePt t="71817" x="1746250" y="4165600"/>
          <p14:tracePt t="71831" x="1752600" y="4178300"/>
          <p14:tracePt t="71852" x="1765300" y="4197350"/>
          <p14:tracePt t="71866" x="1765300" y="4210050"/>
          <p14:tracePt t="71887" x="1758950" y="4222750"/>
          <p14:tracePt t="71900" x="1758950" y="4235450"/>
          <p14:tracePt t="71914" x="1758950" y="4241800"/>
          <p14:tracePt t="71935" x="1758950" y="4254500"/>
          <p14:tracePt t="71949" x="1758950" y="4267200"/>
          <p14:tracePt t="71970" x="1733550" y="4279900"/>
          <p14:tracePt t="71984" x="1720850" y="4292600"/>
          <p14:tracePt t="71998" x="1720850" y="4298950"/>
          <p14:tracePt t="72019" x="1682750" y="4305300"/>
          <p14:tracePt t="72032" x="1670050" y="4311650"/>
          <p14:tracePt t="72054" x="1663700" y="4311650"/>
          <p14:tracePt t="72067" x="1657350" y="4311650"/>
          <p14:tracePt t="72092" x="1651000" y="4311650"/>
          <p14:tracePt t="72212" x="1644650" y="4311650"/>
          <p14:tracePt t="72241" x="1638300" y="4305300"/>
          <p14:tracePt t="72291" x="1638300" y="4298950"/>
          <p14:tracePt t="72315" x="1638300" y="4292600"/>
          <p14:tracePt t="72321" x="1638300" y="4286250"/>
          <p14:tracePt t="72337" x="1638300" y="4279900"/>
          <p14:tracePt t="72355" x="1638300" y="4273550"/>
          <p14:tracePt t="72379" x="1638300" y="4267200"/>
          <p14:tracePt t="72452" x="1638300" y="4260850"/>
          <p14:tracePt t="72459" x="1644650" y="4260850"/>
          <p14:tracePt t="72475" x="1644650" y="4248150"/>
          <p14:tracePt t="72555" x="1651000" y="4235450"/>
          <p14:tracePt t="72577" x="1657350" y="4229100"/>
          <p14:tracePt t="72601" x="1657350" y="4222750"/>
          <p14:tracePt t="72618" x="1657350" y="4216400"/>
          <p14:tracePt t="72772" x="1663700" y="4210050"/>
          <p14:tracePt t="72793" x="1663700" y="4203700"/>
          <p14:tracePt t="72799" x="1663700" y="4191000"/>
          <p14:tracePt t="72809" x="1670050" y="4191000"/>
          <p14:tracePt t="72817" x="1670050" y="4184650"/>
          <p14:tracePt t="72819" x="1670050" y="4178300"/>
          <p14:tracePt t="73474" x="1695450" y="4178300"/>
          <p14:tracePt t="73493" x="1695450" y="4171950"/>
          <p14:tracePt t="73499" x="1689100" y="4165600"/>
          <p14:tracePt t="73501" x="1682750" y="4159250"/>
          <p14:tracePt t="73504" x="1676400" y="4146550"/>
          <p14:tracePt t="73518" x="1651000" y="4127500"/>
          <p14:tracePt t="73532" x="1638300" y="4127500"/>
          <p14:tracePt t="73553" x="1631950" y="4114800"/>
          <p14:tracePt t="73571" x="1625600" y="4108450"/>
          <p14:tracePt t="73595" x="1619250" y="4102100"/>
          <p14:tracePt t="73611" x="1612900" y="4095750"/>
          <p14:tracePt t="73625" x="1606550" y="4089400"/>
          <p14:tracePt t="73636" x="1600200" y="4089400"/>
          <p14:tracePt t="73650" x="1593850" y="4083050"/>
          <p14:tracePt t="73671" x="1587500" y="4083050"/>
          <p14:tracePt t="73705" x="1581150" y="4083050"/>
          <p14:tracePt t="73713" x="1574800" y="4070350"/>
          <p14:tracePt t="73755" x="1568450" y="4064000"/>
          <p14:tracePt t="73787" x="1562100" y="4064000"/>
          <p14:tracePt t="73793" x="1562100" y="4057650"/>
          <p14:tracePt t="73811" x="1555750" y="4057650"/>
          <p14:tracePt t="73873" x="1555750" y="4044950"/>
          <p14:tracePt t="74930" x="1568450" y="4051300"/>
          <p14:tracePt t="74943" x="1568450" y="4057650"/>
          <p14:tracePt t="74955" x="1568450" y="4064000"/>
          <p14:tracePt t="74961" x="1581150" y="4064000"/>
          <p14:tracePt t="74971" x="1581150" y="4076700"/>
          <p14:tracePt t="74984" x="1581150" y="4089400"/>
          <p14:tracePt t="75005" x="1581150" y="4095750"/>
          <p14:tracePt t="75018" x="1581150" y="4102100"/>
          <p14:tracePt t="75040" x="1593850" y="4108450"/>
          <p14:tracePt t="75053" x="1593850" y="4121150"/>
          <p14:tracePt t="75075" x="1593850" y="4127500"/>
          <p14:tracePt t="75088" x="1593850" y="4133850"/>
          <p14:tracePt t="75115" x="1600200" y="4133850"/>
          <p14:tracePt t="75140" x="1600200" y="4140200"/>
          <p14:tracePt t="75145" x="1606550" y="4140200"/>
          <p14:tracePt t="75161" x="1606550" y="4146550"/>
          <p14:tracePt t="75195" x="1612900" y="4152900"/>
          <p14:tracePt t="75282" x="1619250" y="4165600"/>
          <p14:tracePt t="75314" x="1631950" y="4165600"/>
          <p14:tracePt t="75380" x="1644650" y="4165600"/>
          <p14:tracePt t="75388" x="1651000" y="4165600"/>
          <p14:tracePt t="75393" x="1657350" y="4165600"/>
          <p14:tracePt t="75403" x="1663700" y="4165600"/>
          <p14:tracePt t="75411" x="1670050" y="4165600"/>
          <p14:tracePt t="75442" x="1682750" y="4165600"/>
          <p14:tracePt t="75473" x="1689100" y="4165600"/>
          <p14:tracePt t="75487" x="1695450" y="4165600"/>
          <p14:tracePt t="75497" x="1708150" y="4165600"/>
          <p14:tracePt t="75505" x="1714500" y="4165600"/>
          <p14:tracePt t="75521" x="1720850" y="4165600"/>
          <p14:tracePt t="75529" x="1727200" y="4165600"/>
          <p14:tracePt t="75561" x="1733550" y="4165600"/>
          <p14:tracePt t="75620" x="1739900" y="4165600"/>
          <p14:tracePt t="75627" x="1746250" y="4165600"/>
          <p14:tracePt t="75668" x="1752600" y="4165600"/>
          <p14:tracePt t="75699" x="1758950" y="4165600"/>
          <p14:tracePt t="76134" x="1752600" y="4165600"/>
          <p14:tracePt t="76153" x="1758950" y="4165600"/>
          <p14:tracePt t="76155" x="1790700" y="4159250"/>
          <p14:tracePt t="76161" x="1816100" y="4152900"/>
          <p14:tracePt t="76171" x="1854200" y="4140200"/>
          <p14:tracePt t="76185" x="1885950" y="4133850"/>
          <p14:tracePt t="76206" x="1917700" y="4108450"/>
          <p14:tracePt t="76220" x="1898650" y="4102100"/>
          <p14:tracePt t="76241" x="1879600" y="4089400"/>
          <p14:tracePt t="76534" x="1841500" y="4076700"/>
          <p14:tracePt t="76541" x="1828800" y="4064000"/>
          <p14:tracePt t="76557" x="1816100" y="4057650"/>
          <p14:tracePt t="76569" x="1809750" y="4051300"/>
          <p14:tracePt t="76579" x="1803400" y="4051300"/>
          <p14:tracePt t="76588" x="1803400" y="4044950"/>
          <p14:tracePt t="76602" x="1790700" y="4038600"/>
          <p14:tracePt t="76622" x="1790700" y="4032250"/>
          <p14:tracePt t="76641" x="1790700" y="4025900"/>
          <p14:tracePt t="76659" x="1797050" y="4025900"/>
          <p14:tracePt t="76671" x="1790700" y="4025900"/>
          <p14:tracePt t="76685" x="1797050" y="4019550"/>
          <p14:tracePt t="76804" x="1784350" y="4025900"/>
          <p14:tracePt t="76809" x="1803400" y="4025900"/>
          <p14:tracePt t="76819" x="1797050" y="4025900"/>
          <p14:tracePt t="76841" x="1778000" y="4025900"/>
          <p14:tracePt t="76857" x="1784350" y="4025900"/>
          <p14:tracePt t="76892" x="1784350" y="4032250"/>
          <p14:tracePt t="76905" x="1784350" y="4038600"/>
          <p14:tracePt t="76937" x="1784350" y="4044950"/>
          <p14:tracePt t="76946" x="1784350" y="4051300"/>
          <p14:tracePt t="76993" x="1790700" y="4057650"/>
          <p14:tracePt t="77092" x="1797050" y="4057650"/>
          <p14:tracePt t="77113" x="1803400" y="4064000"/>
          <p14:tracePt t="77129" x="1809750" y="4064000"/>
          <p14:tracePt t="77137" x="1822450" y="4064000"/>
          <p14:tracePt t="77143" x="1828800" y="4064000"/>
          <p14:tracePt t="77153" x="1841500" y="4064000"/>
          <p14:tracePt t="77161" x="1847850" y="4064000"/>
          <p14:tracePt t="77171" x="1860550" y="4064000"/>
          <p14:tracePt t="77192" x="1911350" y="4064000"/>
          <p14:tracePt t="77206" x="1936750" y="4076700"/>
          <p14:tracePt t="77220" x="1968500" y="4076700"/>
          <p14:tracePt t="77241" x="2095500" y="4076700"/>
          <p14:tracePt t="77255" x="2178050" y="4076700"/>
          <p14:tracePt t="77276" x="2514600" y="4076700"/>
          <p14:tracePt t="77289" x="2774950" y="4076700"/>
          <p14:tracePt t="77303" x="2901950" y="4076700"/>
          <p14:tracePt t="77324" x="3187700" y="4076700"/>
          <p14:tracePt t="77338" x="3340100" y="4076700"/>
          <p14:tracePt t="77359" x="3486150" y="4076700"/>
          <p14:tracePt t="77373" x="3619500" y="4076700"/>
          <p14:tracePt t="77386" x="3771900" y="4076700"/>
          <p14:tracePt t="77408" x="3956050" y="4070350"/>
          <p14:tracePt t="77421" x="4006850" y="4070350"/>
          <p14:tracePt t="77442" x="4051300" y="4070350"/>
          <p14:tracePt t="78355" x="4044950" y="4070350"/>
          <p14:tracePt t="78365" x="3994150" y="4070350"/>
          <p14:tracePt t="78373" x="3962400" y="4070350"/>
          <p14:tracePt t="78379" x="3822700" y="4070350"/>
          <p14:tracePt t="78393" x="3765550" y="4070350"/>
          <p14:tracePt t="78407" x="3632200" y="4070350"/>
          <p14:tracePt t="78421" x="3460750" y="4070350"/>
          <p14:tracePt t="78442" x="3162300" y="4076700"/>
          <p14:tracePt t="78456" x="3022600" y="4076700"/>
          <p14:tracePt t="78477" x="2711450" y="4083050"/>
          <p14:tracePt t="78491" x="2571750" y="4102100"/>
          <p14:tracePt t="78505" x="2495550" y="4114800"/>
          <p14:tracePt t="78525" x="2451100" y="4127500"/>
          <p14:tracePt t="78539" x="2400300" y="4127500"/>
          <p14:tracePt t="78560" x="2393950" y="4127500"/>
          <p14:tracePt t="78574" x="2355850" y="4127500"/>
          <p14:tracePt t="78588" x="2317750" y="4133850"/>
          <p14:tracePt t="78609" x="2292350" y="4140200"/>
          <p14:tracePt t="78625" x="2279650" y="4140200"/>
          <p14:tracePt t="78643" x="2273300" y="4146550"/>
          <p14:tracePt t="78659" x="2266950" y="4146550"/>
          <p14:tracePt t="78671" x="2260600" y="4152900"/>
          <p14:tracePt t="78692" x="2228850" y="4152900"/>
          <p14:tracePt t="78706" x="2216150" y="4165600"/>
          <p14:tracePt t="78727" x="2209800" y="4165600"/>
          <p14:tracePt t="78817" x="2197100" y="4165600"/>
          <p14:tracePt t="78915" x="2197100" y="4171950"/>
          <p14:tracePt t="78939" x="2197100" y="4178300"/>
          <p14:tracePt t="78963" x="2197100" y="4184650"/>
          <p14:tracePt t="79008" x="2190750" y="4184650"/>
          <p14:tracePt t="79350" x="2209800" y="4191000"/>
          <p14:tracePt t="79363" x="2222500" y="4191000"/>
          <p14:tracePt t="79379" x="2228850" y="4191000"/>
          <p14:tracePt t="79385" x="2247900" y="4191000"/>
          <p14:tracePt t="79395" x="2254250" y="4191000"/>
          <p14:tracePt t="79407" x="2260600" y="4191000"/>
          <p14:tracePt t="79421" x="2286000" y="4191000"/>
          <p14:tracePt t="79442" x="2362200" y="4191000"/>
          <p14:tracePt t="79456" x="2400300" y="4191000"/>
          <p14:tracePt t="79477" x="2482850" y="4191000"/>
          <p14:tracePt t="79491" x="2584450" y="4191000"/>
          <p14:tracePt t="79511" x="2692400" y="4191000"/>
          <p14:tracePt t="79525" x="2819400" y="4197350"/>
          <p14:tracePt t="79539" x="2984500" y="4216400"/>
          <p14:tracePt t="79560" x="3206750" y="4216400"/>
          <p14:tracePt t="79574" x="3397250" y="4216400"/>
          <p14:tracePt t="79588" x="3549650" y="4216400"/>
          <p14:tracePt t="79609" x="3625850" y="4235450"/>
          <p14:tracePt t="79623" x="3651250" y="4235450"/>
          <p14:tracePt t="79643" x="3702050" y="4248150"/>
          <p14:tracePt t="79657" x="3765550" y="4267200"/>
          <p14:tracePt t="79678" x="3835400" y="4286250"/>
          <p14:tracePt t="79692" x="3937000" y="4305300"/>
          <p14:tracePt t="79706" x="3943350" y="4305300"/>
          <p14:tracePt t="79727" x="3956050" y="4305300"/>
          <p14:tracePt t="79743" x="3956050" y="4318000"/>
          <p14:tracePt t="79761" x="3968750" y="4318000"/>
          <p14:tracePt t="79775" x="4000500" y="4324350"/>
          <p14:tracePt t="79789" x="4051300" y="4324350"/>
          <p14:tracePt t="79810" x="4121150" y="4324350"/>
          <p14:tracePt t="79824" x="4171950" y="4324350"/>
          <p14:tracePt t="80439" x="4140200" y="4318000"/>
          <p14:tracePt t="80457" x="4127500" y="4318000"/>
          <p14:tracePt t="80459" x="4095750" y="4318000"/>
          <p14:tracePt t="80465" x="4051300" y="4318000"/>
          <p14:tracePt t="80477" x="3797300" y="4318000"/>
          <p14:tracePt t="80490" x="3683000" y="4318000"/>
          <p14:tracePt t="80512" x="3663950" y="4318000"/>
          <p14:tracePt t="80525" x="3625850" y="4324350"/>
          <p14:tracePt t="80539" x="3568700" y="4343400"/>
          <p14:tracePt t="80560" x="3505200" y="4343400"/>
          <p14:tracePt t="80574" x="3454400" y="4343400"/>
          <p14:tracePt t="80595" x="3295650" y="4356100"/>
          <p14:tracePt t="80609" x="3175000" y="4368800"/>
          <p14:tracePt t="80623" x="3117850" y="4375150"/>
          <p14:tracePt t="80643" x="2997200" y="4375150"/>
          <p14:tracePt t="80657" x="2965450" y="4375150"/>
          <p14:tracePt t="80678" x="2952750" y="4375150"/>
          <p14:tracePt t="80692" x="2921000" y="4375150"/>
          <p14:tracePt t="80705" x="2851150" y="4375150"/>
          <p14:tracePt t="80727" x="2806700" y="4375150"/>
          <p14:tracePt t="80740" x="2749550" y="4375150"/>
          <p14:tracePt t="80761" x="2673350" y="4375150"/>
          <p14:tracePt t="80775" x="2660650" y="4375150"/>
          <p14:tracePt t="80789" x="2635250" y="4375150"/>
          <p14:tracePt t="80810" x="2609850" y="4375150"/>
          <p14:tracePt t="80825" x="2603500" y="4375150"/>
          <p14:tracePt t="82038" x="2590800" y="4375150"/>
          <p14:tracePt t="82051" x="2571750" y="4375150"/>
          <p14:tracePt t="82060" x="2476500" y="4375150"/>
          <p14:tracePt t="82067" x="2457450" y="4375150"/>
          <p14:tracePt t="82074" x="2432050" y="4375150"/>
          <p14:tracePt t="82095" x="2374900" y="4381500"/>
          <p14:tracePt t="82108" x="2349500" y="4381500"/>
          <p14:tracePt t="82129" x="2317750" y="4394200"/>
          <p14:tracePt t="82143" x="2292350" y="4394200"/>
          <p14:tracePt t="82158" x="2235200" y="4413250"/>
          <p14:tracePt t="82178" x="2197100" y="4425950"/>
          <p14:tracePt t="82192" x="2139950" y="4438650"/>
          <p14:tracePt t="82213" x="2057400" y="4464050"/>
          <p14:tracePt t="82227" x="1974850" y="4508500"/>
          <p14:tracePt t="82241" x="1962150" y="4527550"/>
          <p14:tracePt t="82261" x="1911350" y="4540250"/>
          <p14:tracePt t="82275" x="1885950" y="4546600"/>
          <p14:tracePt t="82296" x="1879600" y="4559300"/>
          <p14:tracePt t="82310" x="1866900" y="4565650"/>
          <p14:tracePt t="82324" x="1854200" y="4572000"/>
          <p14:tracePt t="82345" x="1841500" y="4591050"/>
          <p14:tracePt t="82359" x="1835150" y="4591050"/>
          <p14:tracePt t="82395" x="1828800" y="4603750"/>
          <p14:tracePt t="82411" x="1822450" y="4603750"/>
          <p14:tracePt t="82435" x="1816100" y="4603750"/>
          <p14:tracePt t="82449" x="1816100" y="4610100"/>
          <p14:tracePt t="82604" x="1816100" y="4616450"/>
          <p14:tracePt t="82611" x="1816100" y="4622800"/>
          <p14:tracePt t="82627" x="1809750" y="4622800"/>
          <p14:tracePt t="82635" x="1809750" y="4629150"/>
          <p14:tracePt t="82649" x="1809750" y="4635500"/>
          <p14:tracePt t="82664" x="1809750" y="4641850"/>
          <p14:tracePt t="82681" x="1809750" y="4648200"/>
          <p14:tracePt t="82900" x="1809750" y="4654550"/>
          <p14:tracePt t="82985" x="1816100" y="4654550"/>
          <p14:tracePt t="83091" x="1822450" y="4667250"/>
          <p14:tracePt t="83348" x="1835150" y="4667250"/>
          <p14:tracePt t="83371" x="1835150" y="4660900"/>
          <p14:tracePt t="83393" x="1847850" y="4660900"/>
          <p14:tracePt t="83407" x="1860550" y="4660900"/>
          <p14:tracePt t="83452" x="1866900" y="4660900"/>
          <p14:tracePt t="83457" x="1879600" y="4660900"/>
          <p14:tracePt t="83465" x="1885950" y="4660900"/>
          <p14:tracePt t="83473" x="1892300" y="4660900"/>
          <p14:tracePt t="83477" x="1898650" y="4660900"/>
          <p14:tracePt t="83497" x="1924050" y="4660900"/>
          <p14:tracePt t="83511" x="1930400" y="4660900"/>
          <p14:tracePt t="83525" x="1943100" y="4660900"/>
          <p14:tracePt t="83546" x="1987550" y="4660900"/>
          <p14:tracePt t="83560" x="2006600" y="4660900"/>
          <p14:tracePt t="83581" x="2082800" y="4660900"/>
          <p14:tracePt t="83594" x="2152650" y="4660900"/>
          <p14:tracePt t="83609" x="2209800" y="4660900"/>
          <p14:tracePt t="83629" x="2286000" y="4660900"/>
          <p14:tracePt t="83643" x="2425700" y="4660900"/>
          <p14:tracePt t="83664" x="2609850" y="4660900"/>
          <p14:tracePt t="83678" x="2781300" y="4648200"/>
          <p14:tracePt t="83692" x="2978150" y="4635500"/>
          <p14:tracePt t="83713" x="3289300" y="4616450"/>
          <p14:tracePt t="83727" x="3371850" y="4616450"/>
          <p14:tracePt t="83747" x="3543300" y="4616450"/>
          <p14:tracePt t="83761" x="3587750" y="4616450"/>
          <p14:tracePt t="83775" x="3600450" y="4616450"/>
          <p14:tracePt t="84116" x="3600450" y="4610100"/>
          <p14:tracePt t="84137" x="3600450" y="4603750"/>
          <p14:tracePt t="84161" x="3594100" y="4591050"/>
          <p14:tracePt t="84175" x="3594100" y="4584700"/>
          <p14:tracePt t="84199" x="3594100" y="4578350"/>
          <p14:tracePt t="84223" x="3594100" y="4572000"/>
          <p14:tracePt t="84257" x="3581400" y="4565650"/>
          <p14:tracePt t="84271" x="3581400" y="4559300"/>
          <p14:tracePt t="84283" x="3581400" y="4552950"/>
          <p14:tracePt t="84293" x="3575050" y="4552950"/>
          <p14:tracePt t="84319" x="3575050" y="4546600"/>
          <p14:tracePt t="84343" x="3575050" y="4540250"/>
          <p14:tracePt t="84361" x="3568700" y="4540250"/>
          <p14:tracePt t="84367" x="3562350" y="4533900"/>
          <p14:tracePt t="84532" x="3549650" y="4533900"/>
          <p14:tracePt t="84545" x="3530600" y="4533900"/>
          <p14:tracePt t="84553" x="3517900" y="4533900"/>
          <p14:tracePt t="84560" x="3505200" y="4533900"/>
          <p14:tracePt t="84569" x="3492500" y="4533900"/>
          <p14:tracePt t="84581" x="3479800" y="4533900"/>
          <p14:tracePt t="84594" x="3441700" y="4540250"/>
          <p14:tracePt t="84615" x="3409950" y="4540250"/>
          <p14:tracePt t="84629" x="3378200" y="4540250"/>
          <p14:tracePt t="84643" x="3371850" y="4540250"/>
          <p14:tracePt t="84738" x="3384550" y="4540250"/>
          <p14:tracePt t="84745" x="3390900" y="4540250"/>
          <p14:tracePt t="84747" x="3403600" y="4540250"/>
          <p14:tracePt t="84761" x="3409950" y="4540250"/>
          <p14:tracePt t="84769" x="3422650" y="4533900"/>
          <p14:tracePt t="84782" x="3429000" y="4533900"/>
          <p14:tracePt t="84796" x="3435350" y="4521200"/>
          <p14:tracePt t="84932" x="3435350" y="4514850"/>
          <p14:tracePt t="88696" x="3308350" y="4470400"/>
          <p14:tracePt t="88741" x="2705100" y="4749800"/>
          <p14:tracePt t="88743" x="2349500" y="4908550"/>
          <p14:tracePt t="88747" x="2203450" y="4984750"/>
          <p14:tracePt t="88754" x="2025650" y="5060950"/>
          <p14:tracePt t="88768" x="1949450" y="5086350"/>
          <p14:tracePt t="88782" x="1892300" y="5099050"/>
          <p14:tracePt t="88803" x="1835150" y="5118100"/>
          <p14:tracePt t="88817" x="1803400" y="5130800"/>
          <p14:tracePt t="88830" x="1784350" y="5137150"/>
          <p14:tracePt t="88852" x="1727200" y="5156200"/>
          <p14:tracePt t="88866" x="1689100" y="5156200"/>
          <p14:tracePt t="88886" x="1651000" y="5168900"/>
          <p14:tracePt t="88900" x="1606550" y="5175250"/>
          <p14:tracePt t="88914" x="1568450" y="5181600"/>
          <p14:tracePt t="88935" x="1562100" y="5187950"/>
          <p14:tracePt t="88949" x="1555750" y="5194300"/>
          <p14:tracePt t="89001" x="1549400" y="5194300"/>
          <p14:tracePt t="89035" x="1549400" y="5187950"/>
          <p14:tracePt t="89041" x="1549400" y="5181600"/>
          <p14:tracePt t="89049" x="1549400" y="5175250"/>
          <p14:tracePt t="89058" x="1549400" y="5168900"/>
          <p14:tracePt t="89067" x="1549400" y="5162550"/>
          <p14:tracePt t="89081" x="1549400" y="5156200"/>
          <p14:tracePt t="89102" x="1549400" y="5143500"/>
          <p14:tracePt t="89115" x="1568450" y="5130800"/>
          <p14:tracePt t="89136" x="1600200" y="5105400"/>
          <p14:tracePt t="89150" x="1625600" y="5099050"/>
          <p14:tracePt t="89164" x="1657350" y="5086350"/>
          <p14:tracePt t="89185" x="1720850" y="5054600"/>
          <p14:tracePt t="89199" x="1739900" y="5035550"/>
          <p14:tracePt t="89219" x="1790700" y="5010150"/>
          <p14:tracePt t="89233" x="1822450" y="4984750"/>
          <p14:tracePt t="89247" x="1854200" y="4984750"/>
          <p14:tracePt t="89268" x="1879600" y="4965700"/>
          <p14:tracePt t="89282" x="1898650" y="4940300"/>
          <p14:tracePt t="89303" x="1911350" y="4927600"/>
          <p14:tracePt t="89316" x="1911350" y="4921250"/>
          <p14:tracePt t="89331" x="1917700" y="4908550"/>
          <p14:tracePt t="89352" x="1924050" y="4902200"/>
          <p14:tracePt t="89369" x="1924050" y="4895850"/>
          <p14:tracePt t="89386" x="1930400" y="4889500"/>
          <p14:tracePt t="89409" x="1930400" y="4883150"/>
          <p14:tracePt t="89425" x="1936750" y="4876800"/>
          <p14:tracePt t="89441" x="1949450" y="4876800"/>
          <p14:tracePt t="89448" x="1949450" y="4870450"/>
          <p14:tracePt t="89469" x="1968500" y="4870450"/>
          <p14:tracePt t="89483" x="1974850" y="4857750"/>
          <p14:tracePt t="89505" x="1987550" y="4857750"/>
          <p14:tracePt t="89529" x="1993900" y="4857750"/>
          <p14:tracePt t="89537" x="1993900" y="4845050"/>
          <p14:tracePt t="89577" x="2000250" y="4845050"/>
          <p14:tracePt t="89844" x="2006600" y="4845050"/>
          <p14:tracePt t="89867" x="2012950" y="4838700"/>
          <p14:tracePt t="89889" x="2012950" y="4832350"/>
          <p14:tracePt t="89899" x="2019300" y="4826000"/>
          <p14:tracePt t="89922" x="2019300" y="4819650"/>
          <p14:tracePt t="89927" x="2025650" y="4813300"/>
          <p14:tracePt t="89937" x="2025650" y="4806950"/>
          <p14:tracePt t="89952" x="2025650" y="4800600"/>
          <p14:tracePt t="90010" x="2032000" y="4794250"/>
          <p14:tracePt t="90042" x="2032000" y="4787900"/>
          <p14:tracePt t="90071" x="2032000" y="4781550"/>
          <p14:tracePt t="90671" x="2038350" y="4775200"/>
          <p14:tracePt t="90693" x="2044700" y="4775200"/>
          <p14:tracePt t="90695" x="2051050" y="4775200"/>
          <p14:tracePt t="90699" x="2063750" y="4775200"/>
          <p14:tracePt t="90705" x="2089150" y="4775200"/>
          <p14:tracePt t="90719" x="2133600" y="4775200"/>
          <p14:tracePt t="90733" x="2184400" y="4775200"/>
          <p14:tracePt t="90754" x="2254250" y="4775200"/>
          <p14:tracePt t="90768" x="2292350" y="4775200"/>
          <p14:tracePt t="90782" x="2330450" y="4775200"/>
          <p14:tracePt t="90803" x="2425700" y="4775200"/>
          <p14:tracePt t="90817" x="2501900" y="4781550"/>
          <p14:tracePt t="90837" x="2559050" y="4787900"/>
          <p14:tracePt t="90851" x="2609850" y="4787900"/>
          <p14:tracePt t="90865" x="2660650" y="4787900"/>
          <p14:tracePt t="90886" x="2673350" y="4787900"/>
          <p14:tracePt t="90900" x="2686050" y="4787900"/>
          <p14:tracePt t="90956" x="2692400" y="4787900"/>
          <p14:tracePt t="90967" x="2705100" y="4787900"/>
          <p14:tracePt t="90977" x="2717800" y="4787900"/>
          <p14:tracePt t="91318" x="2724150" y="4787900"/>
          <p14:tracePt t="91325" x="2743200" y="4787900"/>
          <p14:tracePt t="91341" x="2774950" y="4787900"/>
          <p14:tracePt t="91347" x="2794000" y="4787900"/>
          <p14:tracePt t="91353" x="2806700" y="4787900"/>
          <p14:tracePt t="91372" x="2857500" y="4787900"/>
          <p14:tracePt t="91386" x="2870200" y="4787900"/>
          <p14:tracePt t="91400" x="2933700" y="4787900"/>
          <p14:tracePt t="91421" x="2997200" y="4787900"/>
          <p14:tracePt t="91435" x="3035300" y="4787900"/>
          <p14:tracePt t="91455" x="3060700" y="4787900"/>
          <p14:tracePt t="91469" x="3079750" y="4787900"/>
          <p14:tracePt t="91484" x="3098800" y="4787900"/>
          <p14:tracePt t="91504" x="3105150" y="4787900"/>
          <p14:tracePt t="91518" x="3111500" y="4787900"/>
          <p14:tracePt t="92338" x="3105150" y="4800600"/>
          <p14:tracePt t="92353" x="3086100" y="4794250"/>
          <p14:tracePt t="92358" x="3073400" y="4787900"/>
          <p14:tracePt t="92365" x="3035300" y="4781550"/>
          <p14:tracePt t="92372" x="3022600" y="4781550"/>
          <p14:tracePt t="92386" x="2946400" y="4775200"/>
          <p14:tracePt t="92400" x="2901950" y="4775200"/>
          <p14:tracePt t="92421" x="2832100" y="4775200"/>
          <p14:tracePt t="92434" x="2711450" y="4768850"/>
          <p14:tracePt t="92455" x="2546350" y="4756150"/>
          <p14:tracePt t="92469" x="2400300" y="4743450"/>
          <p14:tracePt t="92490" x="2311400" y="4743450"/>
          <p14:tracePt t="92507" x="2305050" y="4730750"/>
          <p14:tracePt t="92823" x="2311400" y="4737100"/>
          <p14:tracePt t="92841" x="2317750" y="4737100"/>
          <p14:tracePt t="92865" x="2324100" y="4737100"/>
          <p14:tracePt t="93496" x="2317750" y="4743450"/>
          <p14:tracePt t="93497" x="2317750" y="4749800"/>
          <p14:tracePt t="93518" x="2317750" y="4775200"/>
          <p14:tracePt t="93525" x="2317750" y="4781550"/>
          <p14:tracePt t="93539" x="2317750" y="4794250"/>
          <p14:tracePt t="93553" x="2324100" y="4806950"/>
          <p14:tracePt t="93574" x="2324100" y="4819650"/>
          <p14:tracePt t="93593" x="2324100" y="4826000"/>
          <p14:tracePt t="93609" x="2324100" y="4832350"/>
          <p14:tracePt t="93623" x="2324100" y="4838700"/>
          <p14:tracePt t="93647" x="2324100" y="4845050"/>
          <p14:tracePt t="93665" x="2324100" y="4851400"/>
          <p14:tracePt t="93671" x="2324100" y="4864100"/>
          <p14:tracePt t="93689" x="2324100" y="4876800"/>
          <p14:tracePt t="93719" x="2336800" y="4876800"/>
          <p14:tracePt t="93737" x="2336800" y="4883150"/>
          <p14:tracePt t="94288" x="2330450" y="4883150"/>
          <p14:tracePt t="94708" x="2330450" y="4889500"/>
          <p14:tracePt t="94721" x="2330450" y="4895850"/>
          <p14:tracePt t="94728" x="2317750" y="4895850"/>
          <p14:tracePt t="94734" x="2317750" y="4908550"/>
          <p14:tracePt t="94740" x="2305050" y="4914900"/>
          <p14:tracePt t="94754" x="2292350" y="4933950"/>
          <p14:tracePt t="94777" x="2292350" y="4946650"/>
          <p14:tracePt t="94789" x="2286000" y="4946650"/>
          <p14:tracePt t="94803" x="2286000" y="4959350"/>
          <p14:tracePt t="94824" x="2279650" y="4959350"/>
          <p14:tracePt t="94837" x="2266950" y="4965700"/>
          <p14:tracePt t="94858" x="2254250" y="4991100"/>
          <p14:tracePt t="94872" x="2247900" y="5003800"/>
          <p14:tracePt t="94886" x="2241550" y="5003800"/>
          <p14:tracePt t="94907" x="2235200" y="5016500"/>
          <p14:tracePt t="94937" x="2235200" y="5022850"/>
          <p14:tracePt t="94969" x="2235200" y="5029200"/>
          <p14:tracePt t="94975" x="2235200" y="5035550"/>
          <p14:tracePt t="95094" x="2235200" y="5041900"/>
          <p14:tracePt t="96625" x="2235200" y="5048250"/>
          <p14:tracePt t="96641" x="2241550" y="5048250"/>
          <p14:tracePt t="96643" x="2254250" y="5054600"/>
          <p14:tracePt t="96650" x="2273300" y="5054600"/>
          <p14:tracePt t="96657" x="2317750" y="5060950"/>
          <p14:tracePt t="96691" x="2393950" y="5060950"/>
          <p14:tracePt t="96705" x="2451100" y="5080000"/>
          <p14:tracePt t="96727" x="2540000" y="5099050"/>
          <p14:tracePt t="96740" x="2578100" y="5111750"/>
          <p14:tracePt t="96761" x="2736850" y="5143500"/>
          <p14:tracePt t="96775" x="2813050" y="5162550"/>
          <p14:tracePt t="96789" x="2844800" y="5162550"/>
          <p14:tracePt t="96810" x="2921000" y="5162550"/>
          <p14:tracePt t="96824" x="2971800" y="5162550"/>
          <p14:tracePt t="96844" x="3009900" y="5162550"/>
          <p14:tracePt t="96858" x="3054350" y="5162550"/>
          <p14:tracePt t="96872" x="3086100" y="5162550"/>
          <p14:tracePt t="96893" x="3124200" y="5168900"/>
          <p14:tracePt t="96907" x="3136900" y="5181600"/>
          <p14:tracePt t="96937" x="3098800" y="5181600"/>
          <p14:tracePt t="96943" x="3086100" y="5181600"/>
          <p14:tracePt t="97300" x="3073400" y="5181600"/>
          <p14:tracePt t="97325" x="3086100" y="5181600"/>
          <p14:tracePt t="97331" x="3105150" y="5194300"/>
          <p14:tracePt t="97337" x="3124200" y="5194300"/>
          <p14:tracePt t="97361" x="3136900" y="5200650"/>
          <p14:tracePt t="97363" x="3162300" y="5200650"/>
          <p14:tracePt t="97372" x="3194050" y="5200650"/>
          <p14:tracePt t="97393" x="3219450" y="5200650"/>
          <p14:tracePt t="97417" x="3225800" y="5200650"/>
          <p14:tracePt t="97427" x="3232150" y="5200650"/>
          <p14:tracePt t="97441" x="3276600" y="5194300"/>
          <p14:tracePt t="97455" x="3295650" y="5194300"/>
          <p14:tracePt t="97476" x="3467100" y="5181600"/>
          <p14:tracePt t="97490" x="3606800" y="5162550"/>
          <p14:tracePt t="97511" x="3733800" y="5130800"/>
          <p14:tracePt t="97525" x="3835400" y="5111750"/>
          <p14:tracePt t="97539" x="3905250" y="5099050"/>
          <p14:tracePt t="97560" x="4006850" y="5099050"/>
          <p14:tracePt t="97574" x="4133850" y="5099050"/>
          <p14:tracePt t="97594" x="4311650" y="5099050"/>
          <p14:tracePt t="97609" x="4413250" y="5099050"/>
          <p14:tracePt t="97622" x="4457700" y="5099050"/>
          <p14:tracePt t="97643" x="4584700" y="5099050"/>
          <p14:tracePt t="97657" x="4667250" y="5099050"/>
          <p14:tracePt t="97678" x="4762500" y="5099050"/>
          <p14:tracePt t="97692" x="4845050" y="5099050"/>
          <p14:tracePt t="97705" x="4914900" y="5099050"/>
          <p14:tracePt t="97727" x="4984750" y="5099050"/>
          <p14:tracePt t="97740" x="5080000" y="5099050"/>
          <p14:tracePt t="97761" x="5251450" y="5099050"/>
          <p14:tracePt t="97775" x="5302250" y="5099050"/>
          <p14:tracePt t="97789" x="5397500" y="5092700"/>
          <p14:tracePt t="97810" x="5499100" y="5086350"/>
          <p14:tracePt t="97824" x="5524500" y="5080000"/>
          <p14:tracePt t="97845" x="5607050" y="5067300"/>
          <p14:tracePt t="97865" x="5619750" y="5060950"/>
          <p14:tracePt t="97872" x="5645150" y="5054600"/>
          <p14:tracePt t="97893" x="5683250" y="5035550"/>
          <p14:tracePt t="97907" x="5695950" y="5035550"/>
          <p14:tracePt t="97927" x="5702300" y="5035550"/>
          <p14:tracePt t="97942" x="5721350" y="5035550"/>
          <p14:tracePt t="97955" x="5740400" y="5035550"/>
          <p14:tracePt t="97976" x="5765800" y="5041900"/>
          <p14:tracePt t="100834" x="5626100" y="5041900"/>
          <p14:tracePt t="100845" x="4489450" y="5168900"/>
          <p14:tracePt t="100852" x="3644900" y="5226050"/>
          <p14:tracePt t="100859" x="3194050" y="5251450"/>
          <p14:tracePt t="100867" x="2952750" y="5264150"/>
          <p14:tracePt t="100879" x="2806700" y="5270500"/>
          <p14:tracePt t="100893" x="2635250" y="5270500"/>
          <p14:tracePt t="100914" x="2546350" y="5270500"/>
          <p14:tracePt t="100937" x="2559050" y="5270500"/>
          <p14:tracePt t="100951" x="2590800" y="5270500"/>
          <p14:tracePt t="100962" x="2616200" y="5264150"/>
          <p14:tracePt t="100976" x="2654300" y="5264150"/>
          <p14:tracePt t="100997" x="2736850" y="5251450"/>
          <p14:tracePt t="101011" x="2781300" y="5251450"/>
          <p14:tracePt t="101032" x="2819400" y="5251450"/>
          <p14:tracePt t="101046" x="2870200" y="5251450"/>
          <p14:tracePt t="101059" x="2959100" y="5251450"/>
          <p14:tracePt t="101080" x="3028950" y="5251450"/>
          <p14:tracePt t="101094" x="3098800" y="5251450"/>
          <p14:tracePt t="101115" x="3155950" y="5251450"/>
          <p14:tracePt t="101129" x="3213100" y="5251450"/>
          <p14:tracePt t="101143" x="3225800" y="5251450"/>
          <p14:tracePt t="101164" x="3257550" y="5251450"/>
          <p14:tracePt t="101177" x="3295650" y="5251450"/>
          <p14:tracePt t="101198" x="3321050" y="5251450"/>
          <p14:tracePt t="101217" x="3327400" y="5251450"/>
          <p14:tracePt t="101226" x="3333750" y="5251450"/>
          <p14:tracePt t="101247" x="3346450" y="5251450"/>
          <p14:tracePt t="101265" x="3352800" y="5251450"/>
          <p14:tracePt t="101638" x="3346450" y="5251450"/>
          <p14:tracePt t="101651" x="3333750" y="5251450"/>
          <p14:tracePt t="101657" x="3333750" y="5257800"/>
          <p14:tracePt t="101664" x="3302000" y="5257800"/>
          <p14:tracePt t="101677" x="3295650" y="5257800"/>
          <p14:tracePt t="101698" x="3270250" y="5264150"/>
          <p14:tracePt t="101712" x="3244850" y="5283200"/>
          <p14:tracePt t="101726" x="3232150" y="5283200"/>
          <p14:tracePt t="101747" x="3194050" y="5283200"/>
          <p14:tracePt t="101761" x="3168650" y="5283200"/>
          <p14:tracePt t="101781" x="3130550" y="5283200"/>
          <p14:tracePt t="101795" x="3092450" y="5295900"/>
          <p14:tracePt t="101809" x="3041650" y="5295900"/>
          <p14:tracePt t="101831" x="2940050" y="5295900"/>
          <p14:tracePt t="101844" x="2895600" y="5308600"/>
          <p14:tracePt t="101865" x="2800350" y="5334000"/>
          <p14:tracePt t="101879" x="2762250" y="5340350"/>
          <p14:tracePt t="101893" x="2743200" y="5346700"/>
          <p14:tracePt t="101914" x="2667000" y="5359400"/>
          <p14:tracePt t="101927" x="2616200" y="5378450"/>
          <p14:tracePt t="101949" x="2546350" y="5397500"/>
          <p14:tracePt t="101962" x="2495550" y="5410200"/>
          <p14:tracePt t="101976" x="2451100" y="5429250"/>
          <p14:tracePt t="101997" x="2413000" y="5435600"/>
          <p14:tracePt t="102011" x="2393950" y="5441950"/>
          <p14:tracePt t="102032" x="2355850" y="5448300"/>
          <p14:tracePt t="102046" x="2324100" y="5454650"/>
          <p14:tracePt t="102059" x="2317750" y="5461000"/>
          <p14:tracePt t="102111" x="2311400" y="5461000"/>
          <p14:tracePt t="102137" x="2298700" y="5461000"/>
          <p14:tracePt t="102153" x="2292350" y="5461000"/>
          <p14:tracePt t="102161" x="2286000" y="5461000"/>
          <p14:tracePt t="102167" x="2279650" y="5461000"/>
          <p14:tracePt t="102177" x="2279650" y="5467350"/>
          <p14:tracePt t="103584" x="2273300" y="5467350"/>
          <p14:tracePt t="103593" x="2254250" y="5461000"/>
          <p14:tracePt t="103609" x="2222500" y="5448300"/>
          <p14:tracePt t="103617" x="2203450" y="5448300"/>
          <p14:tracePt t="103623" x="2190750" y="5441950"/>
          <p14:tracePt t="103633" x="2178050" y="5441950"/>
          <p14:tracePt t="103650" x="2127250" y="5435600"/>
          <p14:tracePt t="103664" x="2089150" y="5435600"/>
          <p14:tracePt t="103678" x="2044700" y="5435600"/>
          <p14:tracePt t="103699" x="2012950" y="5435600"/>
          <p14:tracePt t="103712" x="2006600" y="5435600"/>
          <p14:tracePt t="103733" x="1981200" y="5435600"/>
          <p14:tracePt t="103747" x="1968500" y="5435600"/>
          <p14:tracePt t="103768" x="1892300" y="5435600"/>
          <p14:tracePt t="103782" x="1860550" y="5435600"/>
          <p14:tracePt t="103795" x="1809750" y="5435600"/>
          <p14:tracePt t="103816" x="1790700" y="5435600"/>
          <p14:tracePt t="104358" x="1816100" y="5435600"/>
          <p14:tracePt t="104363" x="1841500" y="5435600"/>
          <p14:tracePt t="104379" x="1860550" y="5435600"/>
          <p14:tracePt t="104386" x="1885950" y="5435600"/>
          <p14:tracePt t="104400" x="1924050" y="5435600"/>
          <p14:tracePt t="104413" x="1987550" y="5435600"/>
          <p14:tracePt t="104434" x="2044700" y="5435600"/>
          <p14:tracePt t="104448" x="2076450" y="5435600"/>
          <p14:tracePt t="104462" x="2159000" y="5435600"/>
          <p14:tracePt t="104483" x="2336800" y="5435600"/>
          <p14:tracePt t="104497" x="2514600" y="5435600"/>
          <p14:tracePt t="104518" x="2673350" y="5435600"/>
          <p14:tracePt t="104532" x="2794000" y="5435600"/>
          <p14:tracePt t="104546" x="2870200" y="5435600"/>
          <p14:tracePt t="104566" x="2940050" y="5435600"/>
          <p14:tracePt t="104580" x="2997200" y="5435600"/>
          <p14:tracePt t="104601" x="3124200" y="5435600"/>
          <p14:tracePt t="104615" x="3155950" y="5435600"/>
          <p14:tracePt t="104629" x="3238500" y="5435600"/>
          <p14:tracePt t="104650" x="3384550" y="5435600"/>
          <p14:tracePt t="104665" x="3435350" y="5435600"/>
          <p14:tracePt t="104684" x="3549650" y="5435600"/>
          <p14:tracePt t="104698" x="3657600" y="5435600"/>
          <p14:tracePt t="104712" x="3708400" y="5435600"/>
          <p14:tracePt t="104733" x="3822700" y="5435600"/>
          <p14:tracePt t="104747" x="3879850" y="5435600"/>
          <p14:tracePt t="104768" x="3924300" y="5435600"/>
          <p14:tracePt t="104782" x="3968750" y="5435600"/>
          <p14:tracePt t="104795" x="3994150" y="5435600"/>
          <p14:tracePt t="104816" x="4000500" y="5435600"/>
          <p14:tracePt t="104831" x="4006850" y="5435600"/>
          <p14:tracePt t="104851" x="4019550" y="5435600"/>
          <p14:tracePt t="104881" x="4032250" y="5435600"/>
          <p14:tracePt t="104895" x="4044950" y="5435600"/>
          <p14:tracePt t="104905" x="4051300" y="5435600"/>
          <p14:tracePt t="104913" x="4057650" y="5435600"/>
          <p14:tracePt t="104935" x="4064000" y="5435600"/>
          <p14:tracePt t="104953" x="4076700" y="5435600"/>
          <p14:tracePt t="105551" x="4057650" y="5435600"/>
          <p14:tracePt t="105559" x="4038600" y="5435600"/>
          <p14:tracePt t="105573" x="3956050" y="5435600"/>
          <p14:tracePt t="105580" x="3924300" y="5441950"/>
          <p14:tracePt t="105587" x="3810000" y="5454650"/>
          <p14:tracePt t="105601" x="3657600" y="5480050"/>
          <p14:tracePt t="105615" x="3562350" y="5480050"/>
          <p14:tracePt t="105636" x="3200400" y="5480050"/>
          <p14:tracePt t="105650" x="3016250" y="5499100"/>
          <p14:tracePt t="105663" x="2971800" y="5511800"/>
          <p14:tracePt t="105685" x="2946400" y="5511800"/>
          <p14:tracePt t="105785" x="2952750" y="5511800"/>
          <p14:tracePt t="105954" x="2965450" y="5511800"/>
          <p14:tracePt t="105975" x="2978150" y="5511800"/>
          <p14:tracePt t="105981" x="3003550" y="5511800"/>
          <p14:tracePt t="105991" x="3028950" y="5511800"/>
          <p14:tracePt t="106001" x="3054350" y="5511800"/>
          <p14:tracePt t="106018" x="3124200" y="5511800"/>
          <p14:tracePt t="106031" x="3194050" y="5511800"/>
          <p14:tracePt t="106053" x="3263900" y="5511800"/>
          <p14:tracePt t="106066" x="3295650" y="5511800"/>
          <p14:tracePt t="106080" x="3352800" y="5511800"/>
          <p14:tracePt t="106101" x="3403600" y="5499100"/>
          <p14:tracePt t="106115" x="3486150" y="5492750"/>
          <p14:tracePt t="106136" x="3600450" y="5467350"/>
          <p14:tracePt t="106150" x="3683000" y="5467350"/>
          <p14:tracePt t="106164" x="3721100" y="5461000"/>
          <p14:tracePt t="106184" x="3797300" y="5454650"/>
          <p14:tracePt t="106200" x="3905250" y="5448300"/>
          <p14:tracePt t="106219" x="3943350" y="5441950"/>
          <p14:tracePt t="106233" x="3981450" y="5441950"/>
          <p14:tracePt t="106247" x="4006850" y="5429250"/>
          <p14:tracePt t="106268" x="4032250" y="5429250"/>
          <p14:tracePt t="106282" x="4057650" y="5429250"/>
          <p14:tracePt t="106303" x="4064000" y="5429250"/>
          <p14:tracePt t="106317" x="4070350" y="5429250"/>
          <p14:tracePt t="106330" x="4076700" y="5429250"/>
          <p14:tracePt t="106351" x="4095750" y="5429250"/>
          <p14:tracePt t="106367" x="4102100" y="5429250"/>
          <p14:tracePt t="106391" x="4108450" y="5429250"/>
          <p14:tracePt t="106433" x="4121150" y="5429250"/>
          <p14:tracePt t="106457" x="4127500" y="5429250"/>
          <p14:tracePt t="106463" x="4133850" y="5429250"/>
          <p14:tracePt t="106481" x="4140200" y="5429250"/>
          <p14:tracePt t="106487" x="4146550" y="5429250"/>
          <p14:tracePt t="106497" x="4152900" y="5429250"/>
          <p14:tracePt t="108324" x="4146550" y="5429250"/>
          <p14:tracePt t="108335" x="4133850" y="5429250"/>
          <p14:tracePt t="108344" x="4127500" y="5429250"/>
          <p14:tracePt t="108351" x="4121150" y="5435600"/>
          <p14:tracePt t="108358" x="4114800" y="5435600"/>
          <p14:tracePt t="108410" x="4108450" y="5435600"/>
          <p14:tracePt t="108423" x="4102100" y="5435600"/>
          <p14:tracePt t="108506" x="4095750" y="5435600"/>
          <p14:tracePt t="108519" x="4089400" y="5435600"/>
          <p14:tracePt t="108615" x="4076700" y="5435600"/>
          <p14:tracePt t="108639" x="4070350" y="5435600"/>
          <p14:tracePt t="108697" x="4064000" y="5435600"/>
          <p14:tracePt t="108745" x="4057650" y="5448300"/>
          <p14:tracePt t="108759" x="4051300" y="5448300"/>
          <p14:tracePt t="108791" x="4044950" y="5448300"/>
          <p14:tracePt t="108840" x="4038600" y="5448300"/>
          <p14:tracePt t="108864" x="4032250" y="5448300"/>
          <p14:tracePt t="108871" x="4025900" y="5448300"/>
          <p14:tracePt t="108887" x="4019550" y="5461000"/>
          <p14:tracePt t="108903" x="4013200" y="5461000"/>
          <p14:tracePt t="108927" x="4006850" y="5461000"/>
          <p14:tracePt t="108951" x="4000500" y="5461000"/>
          <p14:tracePt t="108961" x="3994150" y="5461000"/>
          <p14:tracePt t="108969" x="3987800" y="5461000"/>
          <p14:tracePt t="108975" x="3975100" y="5461000"/>
          <p14:tracePt t="108991" x="3962400" y="5467350"/>
          <p14:tracePt t="109004" x="3949700" y="5467350"/>
          <p14:tracePt t="109018" x="3911600" y="5473700"/>
          <p14:tracePt t="109039" x="3854450" y="5480050"/>
          <p14:tracePt t="109052" x="3835400" y="5480050"/>
          <p14:tracePt t="109066" x="3797300" y="5480050"/>
          <p14:tracePt t="109087" x="3765550" y="5486400"/>
          <p14:tracePt t="109101" x="3752850" y="5486400"/>
          <p14:tracePt t="109122" x="3733800" y="5492750"/>
          <p14:tracePt t="109136" x="3721100" y="5492750"/>
          <p14:tracePt t="109150" x="3676650" y="5492750"/>
          <p14:tracePt t="109171" x="3594100" y="5518150"/>
          <p14:tracePt t="109185" x="3517900" y="5543550"/>
          <p14:tracePt t="109205" x="3498850" y="5556250"/>
          <p14:tracePt t="109219" x="3492500" y="5556250"/>
          <p14:tracePt t="109240" x="3467100" y="5575300"/>
          <p14:tracePt t="109254" x="3448050" y="5581650"/>
          <p14:tracePt t="109269" x="3384550" y="5600700"/>
          <p14:tracePt t="109288" x="3295650" y="5632450"/>
          <p14:tracePt t="109302" x="3270250" y="5651500"/>
          <p14:tracePt t="109323" x="3238500" y="5670550"/>
          <p14:tracePt t="109337" x="3225800" y="5676900"/>
          <p14:tracePt t="109357" x="3225800" y="5683250"/>
          <p14:tracePt t="109375" x="3225800" y="5689600"/>
          <p14:tracePt t="109386" x="3225800" y="5695950"/>
          <p14:tracePt t="109400" x="3225800" y="5702300"/>
          <p14:tracePt t="109421" x="3225800" y="5708650"/>
          <p14:tracePt t="109434" x="3232150" y="5721350"/>
          <p14:tracePt t="109455" x="3276600" y="5734050"/>
          <p14:tracePt t="109469" x="3282950" y="5734050"/>
          <p14:tracePt t="109490" x="3333750" y="5727700"/>
          <p14:tracePt t="109504" x="3359150" y="5715000"/>
          <p14:tracePt t="109518" x="3371850" y="5695950"/>
          <p14:tracePt t="109538" x="3371850" y="5645150"/>
          <p14:tracePt t="109552" x="3365500" y="5607050"/>
          <p14:tracePt t="109574" x="3327400" y="5562600"/>
          <p14:tracePt t="109587" x="3251200" y="5524500"/>
          <p14:tracePt t="109601" x="3181350" y="5505450"/>
          <p14:tracePt t="109622" x="2997200" y="5499100"/>
          <p14:tracePt t="109636" x="2984500" y="5511800"/>
          <p14:tracePt t="109656" x="2965450" y="5537200"/>
          <p14:tracePt t="109671" x="2959100" y="5568950"/>
          <p14:tracePt t="109684" x="2959100" y="5581650"/>
          <p14:tracePt t="109705" x="2959100" y="5651500"/>
          <p14:tracePt t="109720" x="3016250" y="5689600"/>
          <p14:tracePt t="109740" x="3041650" y="5715000"/>
          <p14:tracePt t="109753" x="3048000" y="5715000"/>
          <p14:tracePt t="109768" x="3073400" y="5727700"/>
          <p14:tracePt t="109922" x="3073400" y="5734050"/>
          <p14:tracePt t="109931" x="3098800" y="5753100"/>
          <p14:tracePt t="109941" x="3105150" y="5759450"/>
          <p14:tracePt t="109953" x="3105150" y="5765800"/>
          <p14:tracePt t="109969" x="3079750" y="5765800"/>
          <p14:tracePt t="109991" x="3079750" y="5772150"/>
          <p14:tracePt t="110042" x="3079750" y="5778500"/>
          <p14:tracePt t="110047" x="3086100" y="5778500"/>
          <p14:tracePt t="110071" x="3092450" y="5778500"/>
          <p14:tracePt t="110114" x="3098800" y="5778500"/>
          <p14:tracePt t="110127" x="3105150" y="5778500"/>
          <p14:tracePt t="110139" x="3111500" y="5778500"/>
          <p14:tracePt t="110151" x="3124200" y="5778500"/>
          <p14:tracePt t="110768" x="3117850" y="5778500"/>
          <p14:tracePt t="110775" x="3098800" y="5778500"/>
          <p14:tracePt t="110788" x="3136900" y="5778500"/>
          <p14:tracePt t="110795" x="3187700" y="5778500"/>
          <p14:tracePt t="110802" x="3213100" y="5778500"/>
          <p14:tracePt t="110823" x="3276600" y="5778500"/>
          <p14:tracePt t="110837" x="3302000" y="5778500"/>
          <p14:tracePt t="110858" x="3384550" y="5810250"/>
          <p14:tracePt t="110872" x="3435350" y="5835650"/>
          <p14:tracePt t="110886" x="3473450" y="5854700"/>
          <p14:tracePt t="110907" x="3517900" y="5880100"/>
          <p14:tracePt t="110920" x="3524250" y="5892800"/>
          <p14:tracePt t="110941" x="3530600" y="5918200"/>
          <p14:tracePt t="110955" x="3530600" y="5943600"/>
          <p14:tracePt t="110969" x="3517900" y="5969000"/>
          <p14:tracePt t="110990" x="3505200" y="6000750"/>
          <p14:tracePt t="111004" x="3498850" y="6019800"/>
          <p14:tracePt t="111025" x="3492500" y="6045200"/>
          <p14:tracePt t="111038" x="3486150" y="6051550"/>
          <p14:tracePt t="111052" x="3479800" y="6051550"/>
          <p14:tracePt t="111073" x="3479800" y="6057900"/>
          <p14:tracePt t="111174" x="3479800" y="6064250"/>
          <p14:tracePt t="111219" x="3486150" y="6064250"/>
          <p14:tracePt t="111221" x="3492500" y="6064250"/>
          <p14:tracePt t="111227" x="3511550" y="6064250"/>
          <p14:tracePt t="111240" x="3543300" y="6064250"/>
          <p14:tracePt t="111254" x="3562350" y="6064250"/>
          <p14:tracePt t="111274" x="3587750" y="6064250"/>
          <p14:tracePt t="111288" x="3594100" y="6064250"/>
          <p14:tracePt t="111321" x="3606800" y="6064250"/>
          <p14:tracePt t="111442" x="3606800" y="6057900"/>
          <p14:tracePt t="111469" x="3606800" y="6051550"/>
          <p14:tracePt t="111506" x="3619500" y="6045200"/>
          <p14:tracePt t="111537" x="3619500" y="6038850"/>
          <p14:tracePt t="111559" x="3619500" y="6032500"/>
          <p14:tracePt t="111609" x="3619500" y="6019800"/>
          <p14:tracePt t="111697" x="3613150" y="6019800"/>
          <p14:tracePt t="111745" x="3613150" y="6013450"/>
          <p14:tracePt t="111842" x="3613150" y="6007100"/>
          <p14:tracePt t="111865" x="3613150" y="6000750"/>
          <p14:tracePt t="111895" x="3600450" y="6000750"/>
          <p14:tracePt t="111897" x="3600450" y="5994400"/>
          <p14:tracePt t="111937" x="3600450" y="5988050"/>
          <p14:tracePt t="111961" x="3594100" y="5975350"/>
          <p14:tracePt t="111975" x="3587750" y="5969000"/>
          <p14:tracePt t="111993" x="3587750" y="5962650"/>
          <p14:tracePt t="111999" x="3581400" y="5962650"/>
          <p14:tracePt t="112015" x="3581400" y="5956300"/>
          <p14:tracePt t="112031" x="3575050" y="5956300"/>
          <p14:tracePt t="112039" x="3575050" y="5943600"/>
          <p14:tracePt t="112055" x="3562350" y="5930900"/>
          <p14:tracePt t="112069" x="3562350" y="5924550"/>
          <p14:tracePt t="112079" x="3549650" y="5911850"/>
          <p14:tracePt t="112088" x="3530600" y="5899150"/>
          <p14:tracePt t="112108" x="3511550" y="5880100"/>
          <p14:tracePt t="112122" x="3479800" y="5854700"/>
          <p14:tracePt t="112136" x="3441700" y="5835650"/>
          <p14:tracePt t="112157" x="3359150" y="5778500"/>
          <p14:tracePt t="112170" x="3346450" y="5772150"/>
          <p14:tracePt t="112191" x="3333750" y="5759450"/>
          <p14:tracePt t="112205" x="3327400" y="5753100"/>
          <p14:tracePt t="112219" x="3327400" y="5746750"/>
          <p14:tracePt t="112240" x="3321050" y="5734050"/>
          <p14:tracePt t="112281" x="3314700" y="5734050"/>
          <p14:tracePt t="112295" x="3314700" y="5727700"/>
          <p14:tracePt t="112303" x="3302000" y="5727700"/>
          <p14:tracePt t="112319" x="3295650" y="5727700"/>
          <p14:tracePt t="112327" x="3289300" y="5727700"/>
          <p14:tracePt t="112426" x="3282950" y="5727700"/>
          <p14:tracePt t="112455" x="3276600" y="5727700"/>
          <p14:tracePt t="112473" x="3276600" y="5721350"/>
          <p14:tracePt t="112495" x="3270250" y="5721350"/>
          <p14:tracePt t="113249" x="3257550" y="5721350"/>
          <p14:tracePt t="113265" x="3251200" y="5721350"/>
          <p14:tracePt t="113267" x="3244850" y="5721350"/>
          <p14:tracePt t="113275" x="3238500" y="5721350"/>
          <p14:tracePt t="113342" x="3225800" y="5721350"/>
          <p14:tracePt t="113374" x="3213100" y="5721350"/>
          <p14:tracePt t="113383" x="3200400" y="5708650"/>
          <p14:tracePt t="113391" x="3187700" y="5708650"/>
          <p14:tracePt t="113397" x="3175000" y="5708650"/>
          <p14:tracePt t="113407" x="3168650" y="5708650"/>
          <p14:tracePt t="113420" x="3155950" y="5695950"/>
          <p14:tracePt t="113441" x="3073400" y="5689600"/>
          <p14:tracePt t="113455" x="3041650" y="5689600"/>
          <p14:tracePt t="113476" x="2952750" y="5689600"/>
          <p14:tracePt t="113490" x="2882900" y="5689600"/>
          <p14:tracePt t="113504" x="2844800" y="5689600"/>
          <p14:tracePt t="113525" x="2698750" y="5689600"/>
          <p14:tracePt t="113538" x="2578100" y="5689600"/>
          <p14:tracePt t="113559" x="2565400" y="5689600"/>
          <p14:tracePt t="113573" x="2533650" y="5689600"/>
          <p14:tracePt t="113587" x="2489200" y="5689600"/>
          <p14:tracePt t="113608" x="2413000" y="5689600"/>
          <p14:tracePt t="113622" x="2324100" y="5689600"/>
          <p14:tracePt t="113642" x="2178050" y="5689600"/>
          <p14:tracePt t="113656" x="2082800" y="5689600"/>
          <p14:tracePt t="113670" x="2038350" y="5689600"/>
          <p14:tracePt t="113691" x="1943100" y="5689600"/>
          <p14:tracePt t="113705" x="1873250" y="5676900"/>
          <p14:tracePt t="113726" x="1803400" y="5664200"/>
          <p14:tracePt t="113740" x="1708150" y="5645150"/>
          <p14:tracePt t="113760" x="1562100" y="5600700"/>
          <p14:tracePt t="113775" x="1549400" y="5594350"/>
          <p14:tracePt t="113788" x="1524000" y="5588000"/>
          <p14:tracePt t="113810" x="1473200" y="5568950"/>
          <p14:tracePt t="113873" x="1460500" y="5562600"/>
          <p14:tracePt t="113911" x="1454150" y="5562600"/>
          <p14:tracePt t="113994" x="1447800" y="5556250"/>
          <p14:tracePt t="114017" x="1441450" y="5549900"/>
          <p14:tracePt t="114077" x="1441450" y="5543550"/>
          <p14:tracePt t="114107" x="1441450" y="5537200"/>
          <p14:tracePt t="114115" x="1435100" y="5537200"/>
          <p14:tracePt t="114201" x="1435100" y="5530850"/>
          <p14:tracePt t="114231" x="1435100" y="5524500"/>
          <p14:tracePt t="114261" x="1428750" y="5524500"/>
          <p14:tracePt t="114305" x="1422400" y="5524500"/>
          <p14:tracePt t="114327" x="1422400" y="5511800"/>
          <p14:tracePt t="114333" x="1416050" y="5511800"/>
          <p14:tracePt t="114369" x="1403350" y="5505450"/>
          <p14:tracePt t="114377" x="1390650" y="5499100"/>
          <p14:tracePt t="114384" x="1384300" y="5486400"/>
          <p14:tracePt t="114393" x="1377950" y="5486400"/>
          <p14:tracePt t="114406" x="1365250" y="5486400"/>
          <p14:tracePt t="114427" x="1352550" y="5473700"/>
          <p14:tracePt t="114441" x="1346200" y="5473700"/>
          <p14:tracePt t="114455" x="1327150" y="5461000"/>
          <p14:tracePt t="114476" x="1282700" y="5448300"/>
          <p14:tracePt t="114490" x="1257300" y="5435600"/>
          <p14:tracePt t="114511" x="1174750" y="5422900"/>
          <p14:tracePt t="114524" x="1143000" y="5416550"/>
          <p14:tracePt t="114538" x="1098550" y="5403850"/>
          <p14:tracePt t="114559" x="1022350" y="5378450"/>
          <p14:tracePt t="114573" x="895350" y="5346700"/>
          <p14:tracePt t="114594" x="641350" y="5276850"/>
          <p14:tracePt t="114608" x="349250" y="51371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8E60F-1853-6DE0-4C16-C8A019884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1394"/>
            <a:ext cx="9144000" cy="275521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A9B2926-6F97-D147-8F4E-F0EDD6C2D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144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63"/>
    </mc:Choice>
    <mc:Fallback>
      <p:transition spd="slow" advTm="56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4" x="6350" y="3162300"/>
          <p14:tracePt t="2370" x="0" y="3162300"/>
          <p14:tracePt t="2381" x="0" y="3175000"/>
          <p14:tracePt t="2395" x="0" y="3181350"/>
          <p14:tracePt t="2415" x="0" y="3187700"/>
          <p14:tracePt t="2439" x="6350" y="3200400"/>
          <p14:tracePt t="2478" x="6350" y="3206750"/>
          <p14:tracePt t="2502" x="0" y="3206750"/>
          <p14:tracePt t="2510" x="0" y="3213100"/>
          <p14:tracePt t="2769" x="0" y="3219450"/>
          <p14:tracePt t="2774" x="0" y="3225800"/>
          <p14:tracePt t="2792" x="0" y="3232150"/>
          <p14:tracePt t="2822" x="6350" y="3238500"/>
          <p14:tracePt t="2828" x="6350" y="3244850"/>
          <p14:tracePt t="2838" x="19050" y="3244850"/>
          <p14:tracePt t="2846" x="19050" y="3251200"/>
          <p14:tracePt t="2867" x="31750" y="3257550"/>
          <p14:tracePt t="2880" x="50800" y="3270250"/>
          <p14:tracePt t="2895" x="82550" y="3289300"/>
          <p14:tracePt t="2915" x="101600" y="3295650"/>
          <p14:tracePt t="2929" x="127000" y="3308350"/>
          <p14:tracePt t="2950" x="203200" y="3340100"/>
          <p14:tracePt t="2964" x="234950" y="3340100"/>
          <p14:tracePt t="2978" x="292100" y="3352800"/>
          <p14:tracePt t="2999" x="349250" y="3371850"/>
          <p14:tracePt t="3012" x="361950" y="3371850"/>
          <p14:tracePt t="3034" x="438150" y="3390900"/>
          <p14:tracePt t="3047" x="469900" y="3397250"/>
          <p14:tracePt t="3061" x="501650" y="3403600"/>
          <p14:tracePt t="3082" x="565150" y="3409950"/>
          <p14:tracePt t="3096" x="609600" y="3409950"/>
          <p14:tracePt t="3117" x="685800" y="3429000"/>
          <p14:tracePt t="3131" x="698500" y="3429000"/>
          <p14:tracePt t="3145" x="749300" y="3435350"/>
          <p14:tracePt t="3165" x="863600" y="3435350"/>
          <p14:tracePt t="3179" x="901700" y="3435350"/>
          <p14:tracePt t="3200" x="1009650" y="3435350"/>
          <p14:tracePt t="3214" x="1104900" y="3409950"/>
          <p14:tracePt t="3228" x="1155700" y="3397250"/>
          <p14:tracePt t="3249" x="1289050" y="3365500"/>
          <p14:tracePt t="3263" x="1365250" y="3340100"/>
          <p14:tracePt t="3284" x="1403350" y="3314700"/>
          <p14:tracePt t="3298" x="1422400" y="3302000"/>
          <p14:tracePt t="3319" x="1460500" y="3276600"/>
          <p14:tracePt t="3332" x="1511300" y="3251200"/>
          <p14:tracePt t="3346" x="1530350" y="3238500"/>
          <p14:tracePt t="3367" x="1587500" y="3213100"/>
          <p14:tracePt t="3381" x="1625600" y="3181350"/>
          <p14:tracePt t="3402" x="1644650" y="3168650"/>
          <p14:tracePt t="3415" x="1670050" y="3162300"/>
          <p14:tracePt t="3429" x="1727200" y="3149600"/>
          <p14:tracePt t="3450" x="1778000" y="3136900"/>
          <p14:tracePt t="3464" x="1828800" y="3124200"/>
          <p14:tracePt t="3485" x="1860550" y="3111500"/>
          <p14:tracePt t="3499" x="1885950" y="3098800"/>
          <p14:tracePt t="3512" x="1873250" y="3092450"/>
          <p14:tracePt t="3908" x="1879600" y="3092450"/>
          <p14:tracePt t="3920" x="1885950" y="3092450"/>
          <p14:tracePt t="3929" x="1930400" y="3098800"/>
          <p14:tracePt t="3936" x="1987550" y="3098800"/>
          <p14:tracePt t="3950" x="2032000" y="3098800"/>
          <p14:tracePt t="3964" x="2057400" y="3098800"/>
          <p14:tracePt t="3985" x="2114550" y="3098800"/>
          <p14:tracePt t="3999" x="2146300" y="3098800"/>
          <p14:tracePt t="4012" x="2171700" y="3098800"/>
          <p14:tracePt t="4034" x="2228850" y="3098800"/>
          <p14:tracePt t="4048" x="2260600" y="3098800"/>
          <p14:tracePt t="4068" x="2317750" y="3092450"/>
          <p14:tracePt t="4082" x="2330450" y="3086100"/>
          <p14:tracePt t="4096" x="2368550" y="3086100"/>
          <p14:tracePt t="4117" x="2387600" y="3086100"/>
          <p14:tracePt t="4131" x="2432050" y="3086100"/>
          <p14:tracePt t="4151" x="2501900" y="3079750"/>
          <p14:tracePt t="4165" x="2508250" y="3079750"/>
          <p14:tracePt t="4179" x="2514600" y="3079750"/>
          <p14:tracePt t="4206" x="2514600" y="3073400"/>
          <p14:tracePt t="4214" x="2527300" y="3073400"/>
          <p14:tracePt t="4235" x="2552700" y="3067050"/>
          <p14:tracePt t="4249" x="2584450" y="3054350"/>
          <p14:tracePt t="4263" x="2603500" y="3054350"/>
          <p14:tracePt t="4359" x="2609850" y="3054350"/>
          <p14:tracePt t="5009" x="2603500" y="3054350"/>
          <p14:tracePt t="5027" x="2597150" y="3054350"/>
          <p14:tracePt t="5030" x="2584450" y="3054350"/>
          <p14:tracePt t="5038" x="2571750" y="3054350"/>
          <p14:tracePt t="5047" x="2559050" y="3054350"/>
          <p14:tracePt t="5068" x="2533650" y="3060700"/>
          <p14:tracePt t="5082" x="2508250" y="3060700"/>
          <p14:tracePt t="5103" x="2501900" y="3060700"/>
          <p14:tracePt t="5118" x="2495550" y="3060700"/>
          <p14:tracePt t="5131" x="2482850" y="3060700"/>
          <p14:tracePt t="5151" x="2470150" y="3060700"/>
          <p14:tracePt t="5165" x="2444750" y="3073400"/>
          <p14:tracePt t="5186" x="2425700" y="3073400"/>
          <p14:tracePt t="5200" x="2413000" y="3073400"/>
          <p14:tracePt t="5246" x="2406650" y="3073400"/>
          <p14:tracePt t="5271" x="2400300" y="3073400"/>
          <p14:tracePt t="5272" x="2393950" y="3073400"/>
          <p14:tracePt t="5504" x="2400300" y="3086100"/>
          <p14:tracePt t="5508" x="2406650" y="3086100"/>
          <p14:tracePt t="5526" x="2432050" y="3086100"/>
          <p14:tracePt t="5533" x="2438400" y="3086100"/>
          <p14:tracePt t="5547" x="2444750" y="3086100"/>
          <p14:tracePt t="5568" x="2470150" y="3086100"/>
          <p14:tracePt t="5582" x="2495550" y="3086100"/>
          <p14:tracePt t="5603" x="2514600" y="3086100"/>
          <p14:tracePt t="5617" x="2520950" y="3086100"/>
          <p14:tracePt t="5695" x="2527300" y="3086100"/>
          <p14:tracePt t="5719" x="2533650" y="3086100"/>
          <p14:tracePt t="5849" x="2527300" y="3086100"/>
          <p14:tracePt t="5870" x="2520950" y="3086100"/>
          <p14:tracePt t="5877" x="2508250" y="3086100"/>
          <p14:tracePt t="5886" x="2495550" y="3086100"/>
          <p14:tracePt t="5894" x="2470150" y="3079750"/>
          <p14:tracePt t="5901" x="2432050" y="3067050"/>
          <p14:tracePt t="5915" x="2406650" y="3067050"/>
          <p14:tracePt t="5936" x="2343150" y="3067050"/>
          <p14:tracePt t="5950" x="2305050" y="3060700"/>
          <p14:tracePt t="5964" x="2286000" y="3060700"/>
          <p14:tracePt t="5985" x="2254250" y="3048000"/>
          <p14:tracePt t="6028" x="2254250" y="3054350"/>
          <p14:tracePt t="6042" x="2254250" y="3067050"/>
          <p14:tracePt t="6052" x="2266950" y="3079750"/>
          <p14:tracePt t="6060" x="2273300" y="3079750"/>
          <p14:tracePt t="6068" x="2286000" y="3092450"/>
          <p14:tracePt t="6082" x="2305050" y="3105150"/>
          <p14:tracePt t="6103" x="2381250" y="3111500"/>
          <p14:tracePt t="6117" x="2419350" y="3111500"/>
          <p14:tracePt t="6138" x="2463800" y="3111500"/>
          <p14:tracePt t="6151" x="2501900" y="3105150"/>
          <p14:tracePt t="6165" x="2533650" y="3098800"/>
          <p14:tracePt t="6186" x="2533650" y="3092450"/>
          <p14:tracePt t="6200" x="2533650" y="3086100"/>
          <p14:tracePt t="6221" x="2520950" y="3073400"/>
          <p14:tracePt t="6235" x="2482850" y="3073400"/>
          <p14:tracePt t="6249" x="2457450" y="3060700"/>
          <p14:tracePt t="6269" x="2400300" y="3060700"/>
          <p14:tracePt t="6283" x="2362200" y="3060700"/>
          <p14:tracePt t="6305" x="2292350" y="3060700"/>
          <p14:tracePt t="6318" x="2286000" y="3073400"/>
          <p14:tracePt t="6332" x="2286000" y="3079750"/>
          <p14:tracePt t="6353" x="2292350" y="3105150"/>
          <p14:tracePt t="6367" x="2324100" y="3136900"/>
          <p14:tracePt t="6387" x="2362200" y="3162300"/>
          <p14:tracePt t="6401" x="2400300" y="3175000"/>
          <p14:tracePt t="6415" x="2451100" y="3181350"/>
          <p14:tracePt t="6437" x="2476500" y="3181350"/>
          <p14:tracePt t="6450" x="2482850" y="3181350"/>
          <p14:tracePt t="6471" x="2482850" y="3168650"/>
          <p14:tracePt t="6485" x="2482850" y="3162300"/>
          <p14:tracePt t="6499" x="2482850" y="3149600"/>
          <p14:tracePt t="6519" x="2438400" y="3130550"/>
          <p14:tracePt t="6534" x="2419350" y="3130550"/>
          <p14:tracePt t="6554" x="2349500" y="3130550"/>
          <p14:tracePt t="6568" x="2292350" y="3130550"/>
          <p14:tracePt t="6582" x="2286000" y="3130550"/>
          <p14:tracePt t="6621" x="2292350" y="3130550"/>
          <p14:tracePt t="6630" x="2305050" y="3136900"/>
          <p14:tracePt t="6638" x="2317750" y="3136900"/>
          <p14:tracePt t="6652" x="2324100" y="3136900"/>
          <p14:tracePt t="6665" x="2336800" y="3143250"/>
          <p14:tracePt t="8173" x="2330450" y="3149600"/>
          <p14:tracePt t="8188" x="2305050" y="3162300"/>
          <p14:tracePt t="8196" x="2260600" y="3168650"/>
          <p14:tracePt t="8202" x="2216150" y="3181350"/>
          <p14:tracePt t="8212" x="2171700" y="3194050"/>
          <p14:tracePt t="8220" x="2127250" y="3206750"/>
          <p14:tracePt t="8235" x="2089150" y="3219450"/>
          <p14:tracePt t="8256" x="1987550" y="3251200"/>
          <p14:tracePt t="8270" x="1943100" y="3263900"/>
          <p14:tracePt t="8283" x="1847850" y="3289300"/>
          <p14:tracePt t="8305" x="1670050" y="3346450"/>
          <p14:tracePt t="8318" x="1549400" y="3390900"/>
          <p14:tracePt t="8339" x="1447800" y="3429000"/>
          <p14:tracePt t="8353" x="1397000" y="3460750"/>
          <p14:tracePt t="8367" x="1365250" y="3486150"/>
          <p14:tracePt t="8387" x="1352550" y="3498850"/>
          <p14:tracePt t="8401" x="1339850" y="3524250"/>
          <p14:tracePt t="8422" x="1327150" y="3556000"/>
          <p14:tracePt t="8436" x="1320800" y="3581400"/>
          <p14:tracePt t="8450" x="1320800" y="3594100"/>
          <p14:tracePt t="8471" x="1301750" y="3638550"/>
          <p14:tracePt t="8485" x="1301750" y="3657600"/>
          <p14:tracePt t="8505" x="1301750" y="3708400"/>
          <p14:tracePt t="8519" x="1301750" y="3733800"/>
          <p14:tracePt t="8533" x="1301750" y="3746500"/>
          <p14:tracePt t="8555" x="1308100" y="3778250"/>
          <p14:tracePt t="8568" x="1320800" y="3790950"/>
          <p14:tracePt t="8589" x="1371600" y="3835400"/>
          <p14:tracePt t="8603" x="1390650" y="3854450"/>
          <p14:tracePt t="8617" x="1428750" y="3867150"/>
          <p14:tracePt t="8637" x="1441450" y="3867150"/>
          <p14:tracePt t="8652" x="1454150" y="3873500"/>
          <p14:tracePt t="8672" x="1454150" y="3879850"/>
          <p14:tracePt t="8686" x="1492250" y="3886200"/>
          <p14:tracePt t="8700" x="1562100" y="3911600"/>
          <p14:tracePt t="8721" x="1593850" y="3917950"/>
          <p14:tracePt t="8735" x="1631950" y="3924300"/>
          <p14:tracePt t="8756" x="1657350" y="3924300"/>
          <p14:tracePt t="8770" x="1682750" y="3924300"/>
          <p14:tracePt t="8784" x="1708150" y="3924300"/>
          <p14:tracePt t="8805" x="1758950" y="3924300"/>
          <p14:tracePt t="8818" x="1771650" y="3930650"/>
          <p14:tracePt t="8839" x="1790700" y="3943350"/>
          <p14:tracePt t="8853" x="1797050" y="3949700"/>
          <p14:tracePt t="8867" x="1803400" y="3956050"/>
          <p14:tracePt t="8887" x="1828800" y="3981450"/>
          <p14:tracePt t="8917" x="1854200" y="3975100"/>
          <p14:tracePt t="8932" x="1866900" y="3962400"/>
          <p14:tracePt t="9281" x="1885950" y="3968750"/>
          <p14:tracePt t="9306" x="1892300" y="3968750"/>
          <p14:tracePt t="9312" x="1905000" y="3968750"/>
          <p14:tracePt t="9319" x="1917700" y="3968750"/>
          <p14:tracePt t="9326" x="1936750" y="3968750"/>
          <p14:tracePt t="9343" x="1962150" y="3968750"/>
          <p14:tracePt t="9353" x="1987550" y="3968750"/>
          <p14:tracePt t="9374" x="2063750" y="3968750"/>
          <p14:tracePt t="9387" x="2082800" y="3968750"/>
          <p14:tracePt t="9401" x="2114550" y="3968750"/>
          <p14:tracePt t="9422" x="2120900" y="3968750"/>
          <p14:tracePt t="9462" x="2120900" y="3962400"/>
          <p14:tracePt t="9486" x="2120900" y="3956050"/>
          <p14:tracePt t="9494" x="2127250" y="3949700"/>
          <p14:tracePt t="9500" x="2127250" y="3937000"/>
          <p14:tracePt t="9510" x="2133600" y="3924300"/>
          <p14:tracePt t="9519" x="2139950" y="3917950"/>
          <p14:tracePt t="9540" x="2159000" y="3873500"/>
          <p14:tracePt t="9554" x="2171700" y="3835400"/>
          <p14:tracePt t="9568" x="2184400" y="3790950"/>
          <p14:tracePt t="9589" x="2203450" y="3657600"/>
          <p14:tracePt t="9603" x="2209800" y="3600450"/>
          <p14:tracePt t="9624" x="2254250" y="3429000"/>
          <p14:tracePt t="9637" x="2279650" y="3384550"/>
          <p14:tracePt t="9651" x="2317750" y="3321050"/>
          <p14:tracePt t="9672" x="2349500" y="3276600"/>
          <p14:tracePt t="9686" x="2368550" y="3244850"/>
          <p14:tracePt t="9707" x="2387600" y="3232150"/>
          <p14:tracePt t="9721" x="2393950" y="3219450"/>
          <p14:tracePt t="9735" x="2413000" y="3200400"/>
          <p14:tracePt t="9756" x="2425700" y="3200400"/>
          <p14:tracePt t="9769" x="2438400" y="3194050"/>
          <p14:tracePt t="9790" x="2495550" y="3187700"/>
          <p14:tracePt t="9804" x="2520950" y="3181350"/>
          <p14:tracePt t="9818" x="2546350" y="3175000"/>
          <p14:tracePt t="9839" x="2559050" y="3162300"/>
          <p14:tracePt t="9853" x="2565400" y="3162300"/>
          <p14:tracePt t="9874" x="2584450" y="3149600"/>
          <p14:tracePt t="9888" x="2590800" y="3136900"/>
          <p14:tracePt t="9901" x="2597150" y="3136900"/>
          <p14:tracePt t="9922" x="2609850" y="3117850"/>
          <p14:tracePt t="9936" x="2609850" y="3105150"/>
          <p14:tracePt t="9957" x="2609850" y="3098800"/>
          <p14:tracePt t="9971" x="2609850" y="3086100"/>
          <p14:tracePt t="9985" x="2603500" y="3086100"/>
          <p14:tracePt t="10005" x="2603500" y="3073400"/>
          <p14:tracePt t="15777" x="2540000" y="3073400"/>
          <p14:tracePt t="15831" x="2527300" y="3079750"/>
          <p14:tracePt t="15832" x="2501900" y="3092450"/>
          <p14:tracePt t="15838" x="2476500" y="3111500"/>
          <p14:tracePt t="15845" x="2444750" y="3130550"/>
          <p14:tracePt t="15860" x="2362200" y="3143250"/>
          <p14:tracePt t="15874" x="2305050" y="3162300"/>
          <p14:tracePt t="15894" x="2203450" y="3187700"/>
          <p14:tracePt t="15908" x="2120900" y="3219450"/>
          <p14:tracePt t="15929" x="2032000" y="3251200"/>
          <p14:tracePt t="15943" x="1943100" y="3276600"/>
          <p14:tracePt t="15964" x="1828800" y="3302000"/>
          <p14:tracePt t="15978" x="1790700" y="3308350"/>
          <p14:tracePt t="15992" x="1720850" y="3327400"/>
          <p14:tracePt t="16012" x="1600200" y="3365500"/>
          <p14:tracePt t="16026" x="1549400" y="3378200"/>
          <p14:tracePt t="16047" x="1301750" y="3429000"/>
          <p14:tracePt t="16061" x="1104900" y="3467100"/>
          <p14:tracePt t="16075" x="1022350" y="3486150"/>
          <p14:tracePt t="16096" x="819150" y="3536950"/>
          <p14:tracePt t="16110" x="730250" y="3556000"/>
          <p14:tracePt t="16131" x="622300" y="3575050"/>
          <p14:tracePt t="16144" x="590550" y="3581400"/>
          <p14:tracePt t="16158" x="508000" y="3600450"/>
          <p14:tracePt t="16179" x="406400" y="3625850"/>
          <p14:tracePt t="16193" x="368300" y="3638550"/>
          <p14:tracePt t="16214" x="368300" y="3651250"/>
          <p14:tracePt t="16238" x="374650" y="3651250"/>
          <p14:tracePt t="16246" x="387350" y="3663950"/>
          <p14:tracePt t="16274" x="400050" y="3663950"/>
          <p14:tracePt t="16284" x="412750" y="3670300"/>
          <p14:tracePt t="16297" x="463550" y="3689350"/>
          <p14:tracePt t="16311" x="508000" y="3708400"/>
          <p14:tracePt t="16325" x="609600" y="3759200"/>
          <p14:tracePt t="16346" x="711200" y="3816350"/>
          <p14:tracePt t="16360" x="793750" y="3848100"/>
          <p14:tracePt t="16381" x="908050" y="3879850"/>
          <p14:tracePt t="16394" x="965200" y="3898900"/>
          <p14:tracePt t="16408" x="1003300" y="3905250"/>
          <p14:tracePt t="16429" x="1123950" y="3924300"/>
          <p14:tracePt t="16443" x="1219200" y="3943350"/>
          <p14:tracePt t="16463" x="1301750" y="3949700"/>
          <p14:tracePt t="16478" x="1371600" y="3962400"/>
          <p14:tracePt t="16491" x="1403350" y="3962400"/>
          <p14:tracePt t="16512" x="1441450" y="3975100"/>
          <p14:tracePt t="16526" x="1454150" y="3987800"/>
          <p14:tracePt t="16547" x="1479550" y="4000500"/>
          <p14:tracePt t="16561" x="1289050" y="4000500"/>
          <p14:tracePt t="16897" x="1276350" y="4000500"/>
          <p14:tracePt t="16911" x="1263650" y="4000500"/>
          <p14:tracePt t="16916" x="1257300" y="4000500"/>
          <p14:tracePt t="16922" x="1244600" y="4013200"/>
          <p14:tracePt t="16990" x="1231900" y="4013200"/>
          <p14:tracePt t="17021" x="1225550" y="4013200"/>
          <p14:tracePt t="17031" x="1219200" y="4013200"/>
          <p14:tracePt t="18241" x="1212850" y="4013200"/>
          <p14:tracePt t="18246" x="1212850" y="4006850"/>
          <p14:tracePt t="18262" x="1263650" y="4006850"/>
          <p14:tracePt t="18269" x="1301750" y="4000500"/>
          <p14:tracePt t="18276" x="1327150" y="4000500"/>
          <p14:tracePt t="18297" x="1365250" y="3994150"/>
          <p14:tracePt t="18311" x="1409700" y="3994150"/>
          <p14:tracePt t="18332" x="1479550" y="3994150"/>
          <p14:tracePt t="18346" x="1524000" y="3994150"/>
          <p14:tracePt t="18359" x="1619250" y="3994150"/>
          <p14:tracePt t="18381" x="1778000" y="3987800"/>
          <p14:tracePt t="18394" x="1892300" y="3987800"/>
          <p14:tracePt t="18415" x="2025650" y="3987800"/>
          <p14:tracePt t="18429" x="2184400" y="3987800"/>
          <p14:tracePt t="18443" x="2324100" y="3975100"/>
          <p14:tracePt t="18464" x="2425700" y="3886200"/>
          <p14:tracePt t="18477" x="2451100" y="3829050"/>
          <p14:tracePt t="18499" x="2520950" y="3810000"/>
          <p14:tracePt t="18512" x="2647950" y="3803650"/>
          <p14:tracePt t="18526" x="2692400" y="3803650"/>
          <p14:tracePt t="18547" x="2787650" y="3803650"/>
          <p14:tracePt t="18561" x="2863850" y="3803650"/>
          <p14:tracePt t="18582" x="2901950" y="3803650"/>
          <p14:tracePt t="19623" x="2895600" y="3803650"/>
          <p14:tracePt t="19641" x="2895600" y="3810000"/>
          <p14:tracePt t="19642" x="2882900" y="3810000"/>
          <p14:tracePt t="23725" x="2927350" y="3816350"/>
          <p14:tracePt t="23740" x="3422650" y="3797300"/>
          <p14:tracePt t="23748" x="4000500" y="3746500"/>
          <p14:tracePt t="23755" x="4044950" y="3746500"/>
          <p14:tracePt t="23769" x="4159250" y="3727450"/>
          <p14:tracePt t="23783" x="4222750" y="3708400"/>
          <p14:tracePt t="23803" x="4248150" y="3695700"/>
          <p14:tracePt t="23818" x="4254500" y="3695700"/>
          <p14:tracePt t="23832" x="4273550" y="3683000"/>
          <p14:tracePt t="23852" x="4343400" y="3663950"/>
          <p14:tracePt t="23866" x="4362450" y="3663950"/>
          <p14:tracePt t="23887" x="4400550" y="3651250"/>
          <p14:tracePt t="23901" x="4425950" y="3644900"/>
          <p14:tracePt t="23915" x="4438650" y="3638550"/>
          <p14:tracePt t="23936" x="4483100" y="3625850"/>
          <p14:tracePt t="23950" x="4483100" y="3613150"/>
          <p14:tracePt t="23988" x="4476750" y="3613150"/>
          <p14:tracePt t="24012" x="4464050" y="3613150"/>
          <p14:tracePt t="24269" x="4451350" y="3613150"/>
          <p14:tracePt t="24282" x="4451350" y="3600450"/>
          <p14:tracePt t="33663" x="4438650" y="3600450"/>
          <p14:tracePt t="33698" x="4425950" y="3600450"/>
          <p14:tracePt t="33716" x="4413250" y="3600450"/>
          <p14:tracePt t="33718" x="4381500" y="3600450"/>
          <p14:tracePt t="33724" x="4349750" y="3600450"/>
          <p14:tracePt t="33727" x="4337050" y="3600450"/>
          <p14:tracePt t="33741" x="4273550" y="3600450"/>
          <p14:tracePt t="33762" x="4229100" y="3600450"/>
          <p14:tracePt t="33776" x="4216400" y="3600450"/>
          <p14:tracePt t="33797" x="4184650" y="3600450"/>
          <p14:tracePt t="33811" x="4146550" y="3606800"/>
          <p14:tracePt t="33824" x="4095750" y="3625850"/>
          <p14:tracePt t="33845" x="4051300" y="3638550"/>
          <p14:tracePt t="33859" x="4032250" y="3638550"/>
          <p14:tracePt t="33880" x="3987800" y="3651250"/>
          <p14:tracePt t="33894" x="3981450" y="3651250"/>
          <p14:tracePt t="33908" x="3968750" y="3651250"/>
          <p14:tracePt t="33928" x="3968750" y="3657600"/>
          <p14:tracePt t="33946" x="3962400" y="3657600"/>
          <p14:tracePt t="33964" x="3962400" y="3663950"/>
          <p14:tracePt t="36175" x="3943350" y="3663950"/>
          <p14:tracePt t="36188" x="3746500" y="3727450"/>
          <p14:tracePt t="36194" x="3619500" y="3771900"/>
          <p14:tracePt t="36199" x="3556000" y="3790950"/>
          <p14:tracePt t="36213" x="3416300" y="3829050"/>
          <p14:tracePt t="36227" x="3321050" y="3854450"/>
          <p14:tracePt t="36248" x="3187700" y="3886200"/>
          <p14:tracePt t="36262" x="3143250" y="3892550"/>
          <p14:tracePt t="36283" x="3060700" y="3911600"/>
          <p14:tracePt t="36297" x="2990850" y="3930650"/>
          <p14:tracePt t="36311" x="2971800" y="3937000"/>
          <p14:tracePt t="36332" x="2959100" y="3937000"/>
          <p14:tracePt t="36345" x="2946400" y="3943350"/>
          <p14:tracePt t="36366" x="2921000" y="3949700"/>
          <p14:tracePt t="36380" x="2901950" y="3968750"/>
          <p14:tracePt t="36394" x="2889250" y="3975100"/>
          <p14:tracePt t="36414" x="2851150" y="3987800"/>
          <p14:tracePt t="36428" x="2838450" y="4000500"/>
          <p14:tracePt t="36449" x="2832100" y="4000500"/>
          <p14:tracePt t="36501" x="2825750" y="4000500"/>
          <p14:tracePt t="36508" x="2825750" y="4006850"/>
          <p14:tracePt t="36514" x="2819400" y="4006850"/>
          <p14:tracePt t="36533" x="2806700" y="4013200"/>
          <p14:tracePt t="36538" x="2794000" y="4013200"/>
          <p14:tracePt t="36548" x="2774950" y="4019550"/>
          <p14:tracePt t="36561" x="2768600" y="4019550"/>
          <p14:tracePt t="36581" x="2743200" y="4025900"/>
          <p14:tracePt t="36595" x="2743200" y="4032250"/>
          <p14:tracePt t="36627" x="2730500" y="4032250"/>
          <p14:tracePt t="36632" x="2717800" y="4032250"/>
          <p14:tracePt t="36643" x="2705100" y="4032250"/>
          <p14:tracePt t="36665" x="2686050" y="4038600"/>
          <p14:tracePt t="36678" x="2673350" y="4038600"/>
          <p14:tracePt t="36700" x="2667000" y="4038600"/>
          <p14:tracePt t="36713" x="2660650" y="4038600"/>
          <p14:tracePt t="36727" x="2647950" y="4038600"/>
          <p14:tracePt t="36748" x="2641600" y="4038600"/>
          <p14:tracePt t="36762" x="2628900" y="4038600"/>
          <p14:tracePt t="36783" x="2622550" y="4032250"/>
          <p14:tracePt t="36797" x="2616200" y="4025900"/>
          <p14:tracePt t="36811" x="2603500" y="4025900"/>
          <p14:tracePt t="37151" x="2590800" y="4013200"/>
          <p14:tracePt t="37158" x="2571750" y="4000500"/>
          <p14:tracePt t="37171" x="2559050" y="4000500"/>
          <p14:tracePt t="37178" x="2527300" y="4000500"/>
          <p14:tracePt t="37185" x="2489200" y="4000500"/>
          <p14:tracePt t="37199" x="2451100" y="4000500"/>
          <p14:tracePt t="37213" x="2406650" y="4006850"/>
          <p14:tracePt t="37234" x="2362200" y="4019550"/>
          <p14:tracePt t="37248" x="2336800" y="4032250"/>
          <p14:tracePt t="37262" x="2305050" y="4038600"/>
          <p14:tracePt t="37283" x="2254250" y="4044950"/>
          <p14:tracePt t="37297" x="2241550" y="4051300"/>
          <p14:tracePt t="37318" x="2197100" y="4057650"/>
          <p14:tracePt t="37332" x="2159000" y="4070350"/>
          <p14:tracePt t="37345" x="2139950" y="4070350"/>
          <p14:tracePt t="37366" x="2089150" y="4083050"/>
          <p14:tracePt t="37380" x="2044700" y="4102100"/>
          <p14:tracePt t="37401" x="1993900" y="4102100"/>
          <p14:tracePt t="37415" x="1949450" y="4102100"/>
          <p14:tracePt t="37429" x="1936750" y="4102100"/>
          <p14:tracePt t="37449" x="1917700" y="4108450"/>
          <p14:tracePt t="37463" x="1885950" y="4114800"/>
          <p14:tracePt t="37485" x="1828800" y="4127500"/>
          <p14:tracePt t="37498" x="1784350" y="4140200"/>
          <p14:tracePt t="37512" x="1752600" y="4146550"/>
          <p14:tracePt t="37533" x="1689100" y="4165600"/>
          <p14:tracePt t="37547" x="1638300" y="4171950"/>
          <p14:tracePt t="37568" x="1600200" y="4184650"/>
          <p14:tracePt t="37581" x="1555750" y="4191000"/>
          <p14:tracePt t="37595" x="1492250" y="4197350"/>
          <p14:tracePt t="37616" x="1454150" y="4197350"/>
          <p14:tracePt t="37630" x="1371600" y="4197350"/>
          <p14:tracePt t="37651" x="1244600" y="4203700"/>
          <p14:tracePt t="37665" x="1162050" y="4210050"/>
          <p14:tracePt t="37678" x="1104900" y="4210050"/>
          <p14:tracePt t="37699" x="1079500" y="4210050"/>
          <p14:tracePt t="37713" x="1066800" y="4210050"/>
          <p14:tracePt t="37821" x="1073150" y="4210050"/>
          <p14:tracePt t="37844" x="1079500" y="4210050"/>
          <p14:tracePt t="37852" x="1085850" y="4210050"/>
          <p14:tracePt t="37858" x="1098550" y="4203700"/>
          <p14:tracePt t="37868" x="1123950" y="4203700"/>
          <p14:tracePt t="37880" x="1136650" y="4203700"/>
          <p14:tracePt t="37901" x="1181100" y="4191000"/>
          <p14:tracePt t="37914" x="1193800" y="4191000"/>
          <p14:tracePt t="37928" x="1219200" y="4191000"/>
          <p14:tracePt t="37949" x="1250950" y="4165600"/>
          <p14:tracePt t="37963" x="1263650" y="4165600"/>
          <p14:tracePt t="37984" x="1333500" y="4146550"/>
          <p14:tracePt t="37998" x="1384300" y="4127500"/>
          <p14:tracePt t="38012" x="1428750" y="4121150"/>
          <p14:tracePt t="38032" x="1485900" y="4114800"/>
          <p14:tracePt t="38047" x="1536700" y="4095750"/>
          <p14:tracePt t="38067" x="1606550" y="4083050"/>
          <p14:tracePt t="38081" x="1657350" y="4070350"/>
          <p14:tracePt t="38095" x="1689100" y="4070350"/>
          <p14:tracePt t="38116" x="1790700" y="4070350"/>
          <p14:tracePt t="38130" x="1873250" y="4070350"/>
          <p14:tracePt t="38150" x="1974850" y="4070350"/>
          <p14:tracePt t="38165" x="2070100" y="4064000"/>
          <p14:tracePt t="38178" x="2133600" y="4057650"/>
          <p14:tracePt t="38199" x="2286000" y="4051300"/>
          <p14:tracePt t="38213" x="2368550" y="4051300"/>
          <p14:tracePt t="38234" x="2470150" y="4051300"/>
          <p14:tracePt t="38248" x="2571750" y="4051300"/>
          <p14:tracePt t="38262" x="2673350" y="4051300"/>
          <p14:tracePt t="38283" x="2762250" y="4038600"/>
          <p14:tracePt t="38297" x="2851150" y="4038600"/>
          <p14:tracePt t="38317" x="2959100" y="4038600"/>
          <p14:tracePt t="38332" x="2984500" y="4038600"/>
          <p14:tracePt t="38345" x="3016250" y="4038600"/>
          <p14:tracePt t="38366" x="3028950" y="4038600"/>
          <p14:tracePt t="38380" x="3035300" y="4038600"/>
          <p14:tracePt t="38401" x="3048000" y="4038600"/>
          <p14:tracePt t="38415" x="3060700" y="4038600"/>
          <p14:tracePt t="38428" x="3086100" y="4038600"/>
          <p14:tracePt t="38449" x="3111500" y="4038600"/>
          <p14:tracePt t="38518" x="3117850" y="4038600"/>
          <p14:tracePt t="38524" x="3136900" y="4038600"/>
          <p14:tracePt t="38549" x="3143250" y="4038600"/>
          <p14:tracePt t="38554" x="3149600" y="4038600"/>
          <p14:tracePt t="38564" x="3155950" y="4038600"/>
          <p14:tracePt t="38694" x="3162300" y="4038600"/>
          <p14:tracePt t="38730" x="3168650" y="4038600"/>
          <p14:tracePt t="38740" x="3175000" y="4038600"/>
          <p14:tracePt t="38757" x="3181350" y="4038600"/>
          <p14:tracePt t="38877" x="3181350" y="4044950"/>
          <p14:tracePt t="40702" x="3181350" y="4051300"/>
          <p14:tracePt t="40714" x="3175000" y="4057650"/>
          <p14:tracePt t="40722" x="3175000" y="4064000"/>
          <p14:tracePt t="40727" x="3175000" y="4070350"/>
          <p14:tracePt t="40734" x="3168650" y="4070350"/>
          <p14:tracePt t="40748" x="3162300" y="4076700"/>
          <p14:tracePt t="40769" x="3155950" y="4076700"/>
          <p14:tracePt t="40788" x="3155950" y="4089400"/>
          <p14:tracePt t="40812" x="3149600" y="4089400"/>
          <p14:tracePt t="40826" x="3136900" y="4089400"/>
          <p14:tracePt t="40844" x="3105150" y="4089400"/>
          <p14:tracePt t="40868" x="3092450" y="4089400"/>
          <p14:tracePt t="40874" x="3079750" y="4102100"/>
          <p14:tracePt t="40914" x="3067050" y="4102100"/>
          <p14:tracePt t="40930" x="3054350" y="4114800"/>
          <p14:tracePt t="40938" x="3022600" y="4114800"/>
          <p14:tracePt t="40940" x="3009900" y="4114800"/>
          <p14:tracePt t="40964" x="2997200" y="4127500"/>
          <p14:tracePt t="40970" x="2990850" y="4133850"/>
          <p14:tracePt t="40984" x="2978150" y="4133850"/>
          <p14:tracePt t="40998" x="2901950" y="4171950"/>
          <p14:tracePt t="41019" x="2806700" y="4210050"/>
          <p14:tracePt t="41032" x="2781300" y="4229100"/>
          <p14:tracePt t="41053" x="2673350" y="4298950"/>
          <p14:tracePt t="41067" x="2603500" y="4318000"/>
          <p14:tracePt t="41081" x="2571750" y="4324350"/>
          <p14:tracePt t="41102" x="2463800" y="4349750"/>
          <p14:tracePt t="41116" x="2419350" y="4368800"/>
          <p14:tracePt t="41137" x="2393950" y="4375150"/>
          <p14:tracePt t="41151" x="2374900" y="4381500"/>
          <p14:tracePt t="41341" x="2374900" y="4387850"/>
          <p14:tracePt t="41348" x="2381250" y="4387850"/>
          <p14:tracePt t="41373" x="2406650" y="4387850"/>
          <p14:tracePt t="41388" x="2413000" y="4387850"/>
          <p14:tracePt t="41396" x="2419350" y="4387850"/>
          <p14:tracePt t="41402" x="2425700" y="4387850"/>
          <p14:tracePt t="41412" x="2432050" y="4387850"/>
          <p14:tracePt t="41420" x="2438400" y="4387850"/>
          <p14:tracePt t="41435" x="2444750" y="4387850"/>
          <p14:tracePt t="41449" x="2463800" y="4387850"/>
          <p14:tracePt t="41470" x="2489200" y="4394200"/>
          <p14:tracePt t="41531" x="2501900" y="4394200"/>
          <p14:tracePt t="41538" x="2501900" y="4400550"/>
          <p14:tracePt t="41557" x="2508250" y="4400550"/>
          <p14:tracePt t="41581" x="2520950" y="4406900"/>
          <p14:tracePt t="42017" x="2540000" y="4406900"/>
          <p14:tracePt t="42024" x="2552700" y="4406900"/>
          <p14:tracePt t="42047" x="2565400" y="4406900"/>
          <p14:tracePt t="42052" x="2584450" y="4406900"/>
          <p14:tracePt t="42062" x="2603500" y="4406900"/>
          <p14:tracePt t="42070" x="2622550" y="4406900"/>
          <p14:tracePt t="42088" x="2679700" y="4406900"/>
          <p14:tracePt t="42102" x="2730500" y="4406900"/>
          <p14:tracePt t="42116" x="2768600" y="4406900"/>
          <p14:tracePt t="42136" x="2838450" y="4432300"/>
          <p14:tracePt t="42150" x="2959100" y="4483100"/>
          <p14:tracePt t="42171" x="3124200" y="4552950"/>
          <p14:tracePt t="42186" x="3175000" y="4565650"/>
          <p14:tracePt t="42199" x="3270250" y="4597400"/>
          <p14:tracePt t="42220" x="3390900" y="4629150"/>
          <p14:tracePt t="42234" x="3422650" y="4629150"/>
          <p14:tracePt t="42255" x="3517900" y="4629150"/>
          <p14:tracePt t="42269" x="3562350" y="4629150"/>
          <p14:tracePt t="42283" x="3581400" y="4629150"/>
          <p14:tracePt t="42304" x="3632200" y="4629150"/>
          <p14:tracePt t="42317" x="3651250" y="4629150"/>
          <p14:tracePt t="42338" x="3663950" y="4629150"/>
          <p14:tracePt t="42352" x="3670300" y="4629150"/>
          <p14:tracePt t="42365" x="3676650" y="4629150"/>
          <p14:tracePt t="42387" x="3689350" y="4629150"/>
          <p14:tracePt t="42401" x="3695700" y="4629150"/>
          <p14:tracePt t="42421" x="3708400" y="4629150"/>
          <p14:tracePt t="42435" x="3727450" y="4629150"/>
          <p14:tracePt t="42449" x="3733800" y="4629150"/>
          <p14:tracePt t="42470" x="3740150" y="4629150"/>
          <p14:tracePt t="47406" x="3714750" y="4635500"/>
          <p14:tracePt t="47424" x="3702050" y="4635500"/>
          <p14:tracePt t="47430" x="3683000" y="4641850"/>
          <p14:tracePt t="47436" x="3670300" y="4641850"/>
          <p14:tracePt t="47447" x="3651250" y="4641850"/>
          <p14:tracePt t="47456" x="3632200" y="4641850"/>
          <p14:tracePt t="47477" x="3632200" y="4654550"/>
          <p14:tracePt t="47491" x="3619500" y="4654550"/>
          <p14:tracePt t="47504" x="3606800" y="4654550"/>
          <p14:tracePt t="47525" x="3568700" y="4654550"/>
          <p14:tracePt t="47540" x="3556000" y="4654550"/>
          <p14:tracePt t="47562" x="3536950" y="4654550"/>
          <p14:tracePt t="47574" x="3517900" y="4654550"/>
          <p14:tracePt t="47588" x="3467100" y="4654550"/>
          <p14:tracePt t="47609" x="3454400" y="4654550"/>
          <p14:tracePt t="47623" x="3435350" y="4654550"/>
          <p14:tracePt t="47644" x="3403600" y="4654550"/>
          <p14:tracePt t="47658" x="3397250" y="4654550"/>
          <p14:tracePt t="47671" x="3365500" y="4654550"/>
          <p14:tracePt t="47692" x="3352800" y="4654550"/>
          <p14:tracePt t="47706" x="3340100" y="4654550"/>
          <p14:tracePt t="47727" x="3302000" y="4654550"/>
          <p14:tracePt t="47741" x="3289300" y="4654550"/>
          <p14:tracePt t="47755" x="3276600" y="4654550"/>
          <p14:tracePt t="47775" x="3257550" y="4654550"/>
          <p14:tracePt t="47789" x="3225800" y="4654550"/>
          <p14:tracePt t="47810" x="3219450" y="4654550"/>
          <p14:tracePt t="47824" x="3181350" y="4654550"/>
          <p14:tracePt t="47838" x="3149600" y="4654550"/>
          <p14:tracePt t="47859" x="3117850" y="4654550"/>
          <p14:tracePt t="47873" x="3111500" y="4654550"/>
          <p14:tracePt t="47894" x="3092450" y="4654550"/>
          <p14:tracePt t="47908" x="3079750" y="4654550"/>
          <p14:tracePt t="47921" x="3035300" y="4654550"/>
          <p14:tracePt t="47943" x="2952750" y="4654550"/>
          <p14:tracePt t="47956" x="2921000" y="4654550"/>
          <p14:tracePt t="47977" x="2889250" y="4654550"/>
          <p14:tracePt t="47991" x="2876550" y="4654550"/>
          <p14:tracePt t="48005" x="2857500" y="4654550"/>
          <p14:tracePt t="48025" x="2832100" y="4667250"/>
          <p14:tracePt t="48039" x="2787650" y="4667250"/>
          <p14:tracePt t="48060" x="2755900" y="4686300"/>
          <p14:tracePt t="48074" x="2730500" y="4692650"/>
          <p14:tracePt t="48090" x="2724150" y="4692650"/>
          <p14:tracePt t="48109" x="2705100" y="4692650"/>
          <p14:tracePt t="48123" x="2698750" y="4699000"/>
          <p14:tracePt t="48143" x="2635250" y="4699000"/>
          <p14:tracePt t="48158" x="2590800" y="4699000"/>
          <p14:tracePt t="48171" x="2565400" y="4699000"/>
          <p14:tracePt t="48192" x="2559050" y="4699000"/>
          <p14:tracePt t="48206" x="2546350" y="4699000"/>
          <p14:tracePt t="48237" x="2540000" y="4699000"/>
          <p14:tracePt t="48250" x="2533650" y="4699000"/>
          <p14:tracePt t="48260" x="2520950" y="4699000"/>
          <p14:tracePt t="48275" x="2514600" y="4699000"/>
          <p14:tracePt t="48289" x="2508250" y="4699000"/>
          <p14:tracePt t="48314" x="2495550" y="4699000"/>
          <p14:tracePt t="48330" x="2489200" y="4699000"/>
          <p14:tracePt t="48345" x="2463800" y="4692650"/>
          <p14:tracePt t="48359" x="2444750" y="4686300"/>
          <p14:tracePt t="48386" x="2419350" y="4673600"/>
          <p14:tracePt t="48396" x="2406650" y="4660900"/>
          <p14:tracePt t="48412" x="2400300" y="4660900"/>
          <p14:tracePt t="48428" x="2393950" y="4648200"/>
          <p14:tracePt t="48442" x="2387600" y="4648200"/>
          <p14:tracePt t="48605" x="2381250" y="4648200"/>
          <p14:tracePt t="48626" x="2374900" y="4641850"/>
          <p14:tracePt t="49613" x="2374900" y="4635500"/>
          <p14:tracePt t="49621" x="2374900" y="4629150"/>
          <p14:tracePt t="49624" x="2374900" y="4622800"/>
          <p14:tracePt t="50029" x="2381250" y="4622800"/>
          <p14:tracePt t="50042" x="2387600" y="4616450"/>
          <p14:tracePt t="50050" x="2393950" y="4616450"/>
          <p14:tracePt t="50056" x="2400300" y="4616450"/>
          <p14:tracePt t="50067" x="2406650" y="4616450"/>
          <p14:tracePt t="50074" x="2406650" y="4610100"/>
          <p14:tracePt t="50095" x="2413000" y="4610100"/>
          <p14:tracePt t="50149" x="2425700" y="4610100"/>
          <p14:tracePt t="50162" x="2432050" y="4603750"/>
          <p14:tracePt t="50171" x="2438400" y="4603750"/>
          <p14:tracePt t="50172" x="2444750" y="4603750"/>
          <p14:tracePt t="50218" x="2451100" y="4603750"/>
          <p14:tracePt t="50224" x="2457450" y="4603750"/>
          <p14:tracePt t="50243" x="2463800" y="4603750"/>
          <p14:tracePt t="50248" x="2470150" y="4603750"/>
          <p14:tracePt t="50259" x="2476500" y="4603750"/>
          <p14:tracePt t="50267" x="2489200" y="4603750"/>
          <p14:tracePt t="50275" x="2495550" y="4603750"/>
          <p14:tracePt t="50296" x="2520950" y="4603750"/>
          <p14:tracePt t="50311" x="2540000" y="4603750"/>
          <p14:tracePt t="50324" x="2559050" y="4603750"/>
          <p14:tracePt t="50345" x="2603500" y="4603750"/>
          <p14:tracePt t="50359" x="2616200" y="4603750"/>
          <p14:tracePt t="50380" x="2660650" y="4603750"/>
          <p14:tracePt t="50393" x="2686050" y="4603750"/>
          <p14:tracePt t="50407" x="2705100" y="4603750"/>
          <p14:tracePt t="50428" x="2717800" y="4603750"/>
          <p14:tracePt t="50442" x="2724150" y="4603750"/>
          <p14:tracePt t="50463" x="2730500" y="4603750"/>
          <p14:tracePt t="50477" x="2749550" y="4603750"/>
          <p14:tracePt t="50491" x="2768600" y="4603750"/>
          <p14:tracePt t="50512" x="2781300" y="4603750"/>
          <p14:tracePt t="50532" x="2787650" y="4603750"/>
          <p14:tracePt t="50547" x="2800350" y="4603750"/>
          <p14:tracePt t="50560" x="2806700" y="4603750"/>
          <p14:tracePt t="50579" x="2813050" y="4603750"/>
          <p14:tracePt t="50595" x="2825750" y="4603750"/>
          <p14:tracePt t="52267" x="2838450" y="4603750"/>
          <p14:tracePt t="52493" x="2851150" y="4603750"/>
          <p14:tracePt t="52508" x="2870200" y="4603750"/>
          <p14:tracePt t="52517" x="2895600" y="4603750"/>
          <p14:tracePt t="52522" x="2921000" y="4603750"/>
          <p14:tracePt t="52532" x="2940050" y="4603750"/>
          <p14:tracePt t="52547" x="2971800" y="4610100"/>
          <p14:tracePt t="52560" x="2997200" y="4610100"/>
          <p14:tracePt t="52581" x="3035300" y="4610100"/>
          <p14:tracePt t="52595" x="3079750" y="4610100"/>
          <p14:tracePt t="52609" x="3092450" y="4610100"/>
          <p14:tracePt t="52629" x="3117850" y="4610100"/>
          <p14:tracePt t="52643" x="3149600" y="4610100"/>
          <p14:tracePt t="52664" x="3181350" y="4610100"/>
          <p14:tracePt t="52678" x="3187700" y="4610100"/>
          <p14:tracePt t="52692" x="3219450" y="4610100"/>
          <p14:tracePt t="52713" x="3251200" y="4610100"/>
          <p14:tracePt t="52727" x="3289300" y="4610100"/>
          <p14:tracePt t="52747" x="3314700" y="4610100"/>
          <p14:tracePt t="52761" x="3327400" y="4610100"/>
          <p14:tracePt t="52775" x="3333750" y="4610100"/>
          <p14:tracePt t="52796" x="3346450" y="4610100"/>
          <p14:tracePt t="52851" x="3359150" y="4610100"/>
          <p14:tracePt t="52856" x="3371850" y="4610100"/>
          <p14:tracePt t="52866" x="3384550" y="4610100"/>
          <p14:tracePt t="52874" x="3397250" y="4610100"/>
          <p14:tracePt t="52880" x="3409950" y="4610100"/>
          <p14:tracePt t="52893" x="3416300" y="4610100"/>
          <p14:tracePt t="52914" x="3435350" y="4610100"/>
          <p14:tracePt t="52928" x="3448050" y="4610100"/>
          <p14:tracePt t="52949" x="3454400" y="4610100"/>
          <p14:tracePt t="52970" x="3460750" y="4610100"/>
          <p14:tracePt t="52977" x="3467100" y="4610100"/>
          <p14:tracePt t="52998" x="3479800" y="4610100"/>
          <p14:tracePt t="53012" x="3492500" y="4610100"/>
          <p14:tracePt t="53032" x="3517900" y="4610100"/>
          <p14:tracePt t="53046" x="3524250" y="4610100"/>
          <p14:tracePt t="53060" x="3530600" y="4610100"/>
          <p14:tracePt t="53107" x="3536950" y="4610100"/>
          <p14:tracePt t="53120" x="3543300" y="4610100"/>
          <p14:tracePt t="53130" x="3549650" y="4610100"/>
          <p14:tracePt t="53144" x="3556000" y="4610100"/>
          <p14:tracePt t="55183" x="3530600" y="4591050"/>
          <p14:tracePt t="55188" x="3517900" y="4584700"/>
          <p14:tracePt t="55205" x="3486150" y="4572000"/>
          <p14:tracePt t="55212" x="3479800" y="4572000"/>
          <p14:tracePt t="55220" x="3467100" y="4572000"/>
          <p14:tracePt t="55234" x="3435350" y="4565650"/>
          <p14:tracePt t="55247" x="3422650" y="4559300"/>
          <p14:tracePt t="55261" x="3403600" y="4552950"/>
          <p14:tracePt t="55282" x="3390900" y="4546600"/>
          <p14:tracePt t="55296" x="3359150" y="4540250"/>
          <p14:tracePt t="55318" x="3289300" y="4540250"/>
          <p14:tracePt t="55331" x="3276600" y="4540250"/>
          <p14:tracePt t="55345" x="3194050" y="4540250"/>
          <p14:tracePt t="55366" x="3073400" y="4540250"/>
          <p14:tracePt t="55379" x="2921000" y="4540250"/>
          <p14:tracePt t="55400" x="2755900" y="4540250"/>
          <p14:tracePt t="55414" x="2451100" y="4540250"/>
          <p14:tracePt t="55428" x="2292350" y="4540250"/>
          <p14:tracePt t="55449" x="1930400" y="4540250"/>
          <p14:tracePt t="55463" x="1447800" y="4540250"/>
          <p14:tracePt t="55484" x="6350" y="4540250"/>
          <p14:tracePt t="55676" x="8826500" y="1044575"/>
          <p14:tracePt t="55682" x="8558213" y="839788"/>
          <p14:tracePt t="55690" x="8288338" y="665163"/>
          <p14:tracePt t="55698" x="8002588" y="458788"/>
          <p14:tracePt t="55712" x="7670800" y="2540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98F49-0C44-5DAA-E9A6-937C6DEA8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505"/>
            <a:ext cx="9144000" cy="675298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FD9ED6-5074-8BC0-3391-8912B7EFC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571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16"/>
    </mc:Choice>
    <mc:Fallback>
      <p:transition spd="slow" advTm="8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2" x="50800" y="1574800"/>
          <p14:tracePt t="570" x="95250" y="1562100"/>
          <p14:tracePt t="576" x="139700" y="1555750"/>
          <p14:tracePt t="586" x="152400" y="1555750"/>
          <p14:tracePt t="597" x="171450" y="1549400"/>
          <p14:tracePt t="618" x="184150" y="1530350"/>
          <p14:tracePt t="632" x="196850" y="1524000"/>
          <p14:tracePt t="646" x="196850" y="1517650"/>
          <p14:tracePt t="667" x="228600" y="1504950"/>
          <p14:tracePt t="681" x="241300" y="1504950"/>
          <p14:tracePt t="702" x="349250" y="1504950"/>
          <p14:tracePt t="715" x="469900" y="1498600"/>
          <p14:tracePt t="729" x="520700" y="1498600"/>
          <p14:tracePt t="750" x="482600" y="1485900"/>
          <p14:tracePt t="764" x="444500" y="1492250"/>
          <p14:tracePt t="1021" x="450850" y="1492250"/>
          <p14:tracePt t="1042" x="463550" y="1492250"/>
          <p14:tracePt t="1050" x="469900" y="1492250"/>
          <p14:tracePt t="1056" x="488950" y="1492250"/>
          <p14:tracePt t="1066" x="495300" y="1492250"/>
          <p14:tracePt t="1083" x="546100" y="1492250"/>
          <p14:tracePt t="1097" x="552450" y="1492250"/>
          <p14:tracePt t="1118" x="558800" y="1492250"/>
          <p14:tracePt t="1132" x="558800" y="1498600"/>
          <p14:tracePt t="1153" x="577850" y="1517650"/>
          <p14:tracePt t="1167" x="596900" y="1530350"/>
          <p14:tracePt t="1181" x="647700" y="1555750"/>
          <p14:tracePt t="1202" x="736600" y="1593850"/>
          <p14:tracePt t="1215" x="736600" y="1600200"/>
          <p14:tracePt t="1237" x="749300" y="1612900"/>
          <p14:tracePt t="1250" x="755650" y="1619250"/>
          <p14:tracePt t="1280" x="755650" y="1625600"/>
          <p14:tracePt t="1290" x="755650" y="1631950"/>
          <p14:tracePt t="1314" x="768350" y="1638300"/>
          <p14:tracePt t="1330" x="781050" y="1644650"/>
          <p14:tracePt t="1338" x="793750" y="1651000"/>
          <p14:tracePt t="1362" x="806450" y="1657350"/>
          <p14:tracePt t="1823" x="806450" y="1663700"/>
          <p14:tracePt t="1836" x="806450" y="1670050"/>
          <p14:tracePt t="1850" x="800100" y="1670050"/>
          <p14:tracePt t="1913" x="793750" y="1676400"/>
          <p14:tracePt t="1936" x="793750" y="1682750"/>
          <p14:tracePt t="1952" x="793750" y="1689100"/>
          <p14:tracePt t="2032" x="793750" y="1701800"/>
          <p14:tracePt t="2058" x="800100" y="1708150"/>
          <p14:tracePt t="2064" x="806450" y="1714500"/>
          <p14:tracePt t="2082" x="812800" y="1714500"/>
          <p14:tracePt t="2098" x="819150" y="1720850"/>
          <p14:tracePt t="2130" x="819150" y="1727200"/>
          <p14:tracePt t="2160" x="819150" y="1733550"/>
          <p14:tracePt t="2178" x="825500" y="1733550"/>
          <p14:tracePt t="2184" x="831850" y="1739900"/>
          <p14:tracePt t="2968" x="831850" y="1746250"/>
          <p14:tracePt t="3018" x="844550" y="1752600"/>
          <p14:tracePt t="4155" x="850900" y="1752600"/>
          <p14:tracePt t="4162" x="857250" y="1758950"/>
          <p14:tracePt t="4174" x="869950" y="1771650"/>
          <p14:tracePt t="4180" x="876300" y="1784350"/>
          <p14:tracePt t="4190" x="882650" y="1797050"/>
          <p14:tracePt t="4208" x="889000" y="1809750"/>
          <p14:tracePt t="4223" x="901700" y="1822450"/>
          <p14:tracePt t="4236" x="901700" y="1828800"/>
          <p14:tracePt t="4250" x="933450" y="1854200"/>
          <p14:tracePt t="4271" x="939800" y="1866900"/>
          <p14:tracePt t="4285" x="946150" y="1879600"/>
          <p14:tracePt t="4306" x="952500" y="1905000"/>
          <p14:tracePt t="4320" x="952500" y="1917700"/>
          <p14:tracePt t="4333" x="965200" y="1943100"/>
          <p14:tracePt t="4354" x="965200" y="1968500"/>
          <p14:tracePt t="4368" x="977900" y="1987550"/>
          <p14:tracePt t="4389" x="1009650" y="2038350"/>
          <p14:tracePt t="4403" x="1016000" y="2063750"/>
          <p14:tracePt t="4417" x="1022350" y="2070100"/>
          <p14:tracePt t="4437" x="1035050" y="2089150"/>
          <p14:tracePt t="4451" x="1035050" y="2095500"/>
          <p14:tracePt t="4472" x="1035050" y="2101850"/>
          <p14:tracePt t="4488" x="1041400" y="2101850"/>
          <p14:tracePt t="4500" x="1047750" y="2114550"/>
          <p14:tracePt t="4522" x="1054100" y="2120900"/>
          <p14:tracePt t="4534" x="1060450" y="2127250"/>
          <p14:tracePt t="4556" x="1066800" y="2133600"/>
          <p14:tracePt t="4570" x="1073150" y="2146300"/>
          <p14:tracePt t="4586" x="1085850" y="2146300"/>
          <p14:tracePt t="4604" x="1104900" y="2165350"/>
          <p14:tracePt t="4618" x="1123950" y="2171700"/>
          <p14:tracePt t="4639" x="1136650" y="2184400"/>
          <p14:tracePt t="4653" x="1155700" y="2190750"/>
          <p14:tracePt t="4666" x="1155700" y="2197100"/>
          <p14:tracePt t="4687" x="1162050" y="2203450"/>
          <p14:tracePt t="4701" x="1168400" y="2209800"/>
          <p14:tracePt t="4722" x="1181100" y="2222500"/>
          <p14:tracePt t="4738" x="1193800" y="2228850"/>
          <p14:tracePt t="4750" x="1200150" y="2235200"/>
          <p14:tracePt t="4771" x="1231900" y="2247900"/>
          <p14:tracePt t="4784" x="1231900" y="2254250"/>
          <p14:tracePt t="4806" x="1238250" y="2260600"/>
          <p14:tracePt t="4820" x="1250950" y="2266950"/>
          <p14:tracePt t="4834" x="1257300" y="2266950"/>
          <p14:tracePt t="4858" x="1257300" y="2273300"/>
          <p14:tracePt t="4971" x="1263650" y="2273300"/>
          <p14:tracePt t="4978" x="1263650" y="2279650"/>
          <p14:tracePt t="4984" x="1270000" y="2279650"/>
          <p14:tracePt t="5002" x="1276350" y="2279650"/>
          <p14:tracePt t="5114" x="1282700" y="2279650"/>
          <p14:tracePt t="5341" x="1282700" y="2292350"/>
          <p14:tracePt t="5360" x="1289050" y="2292350"/>
          <p14:tracePt t="5945" x="1295400" y="2292350"/>
          <p14:tracePt t="5968" x="1295400" y="2298700"/>
          <p14:tracePt t="5974" x="1308100" y="2305050"/>
          <p14:tracePt t="5976" x="1308100" y="2311400"/>
          <p14:tracePt t="5986" x="1339850" y="2324100"/>
          <p14:tracePt t="6007" x="1346200" y="2336800"/>
          <p14:tracePt t="6021" x="1339850" y="2336800"/>
          <p14:tracePt t="6527" x="1346200" y="2336800"/>
          <p14:tracePt t="6572" x="1352550" y="2336800"/>
          <p14:tracePt t="6574" x="1358900" y="2336800"/>
          <p14:tracePt t="6580" x="1365250" y="2336800"/>
          <p14:tracePt t="6773" x="1371600" y="2336800"/>
          <p14:tracePt t="6825" x="1377950" y="2343150"/>
          <p14:tracePt t="6850" x="1384300" y="2349500"/>
          <p14:tracePt t="6875" x="1384300" y="2355850"/>
          <p14:tracePt t="6890" x="1384300" y="2362200"/>
          <p14:tracePt t="6929" x="1384300" y="2374900"/>
          <p14:tracePt t="6946" x="1390650" y="2374900"/>
          <p14:tracePt t="6962" x="1390650" y="2387600"/>
          <p14:tracePt t="7244" x="1397000" y="2393950"/>
          <p14:tracePt t="7266" x="1403350" y="2400300"/>
          <p14:tracePt t="7306" x="1409700" y="2413000"/>
          <p14:tracePt t="7331" x="1416050" y="2413000"/>
          <p14:tracePt t="7403" x="1422400" y="2413000"/>
          <p14:tracePt t="7411" x="1435100" y="2419350"/>
          <p14:tracePt t="7426" x="1441450" y="2425700"/>
          <p14:tracePt t="7434" x="1447800" y="2432050"/>
          <p14:tracePt t="7440" x="1460500" y="2444750"/>
          <p14:tracePt t="7458" x="1485900" y="2457450"/>
          <p14:tracePt t="7482" x="1485900" y="2463800"/>
          <p14:tracePt t="8697" x="1473200" y="2451100"/>
          <p14:tracePt t="8722" x="1466850" y="2470150"/>
          <p14:tracePt t="8724" x="1466850" y="2476500"/>
          <p14:tracePt t="8738" x="1466850" y="2482850"/>
          <p14:tracePt t="8746" x="1460500" y="2482850"/>
          <p14:tracePt t="8757" x="1460500" y="2495550"/>
          <p14:tracePt t="8771" x="1460500" y="2527300"/>
          <p14:tracePt t="8792" x="1460500" y="2552700"/>
          <p14:tracePt t="8806" x="1460500" y="2578100"/>
          <p14:tracePt t="8826" x="1485900" y="2609850"/>
          <p14:tracePt t="8840" x="1485900" y="2616200"/>
          <p14:tracePt t="8854" x="1498600" y="2635250"/>
          <p14:tracePt t="8875" x="1524000" y="2660650"/>
          <p14:tracePt t="8889" x="1524000" y="2667000"/>
          <p14:tracePt t="8910" x="1549400" y="2692400"/>
          <p14:tracePt t="8924" x="1555750" y="2711450"/>
          <p14:tracePt t="8938" x="1555750" y="2736850"/>
          <p14:tracePt t="8958" x="1562100" y="2755900"/>
          <p14:tracePt t="8972" x="1568450" y="2774950"/>
          <p14:tracePt t="8993" x="1568450" y="2800350"/>
          <p14:tracePt t="9007" x="1568450" y="2806700"/>
          <p14:tracePt t="9021" x="1574800" y="2819400"/>
          <p14:tracePt t="9042" x="1574800" y="2832100"/>
          <p14:tracePt t="9055" x="1581150" y="2844800"/>
          <p14:tracePt t="9076" x="1581150" y="2851150"/>
          <p14:tracePt t="9090" x="1587500" y="2857500"/>
          <p14:tracePt t="9122" x="1587500" y="2863850"/>
          <p14:tracePt t="9154" x="1587500" y="2870200"/>
          <p14:tracePt t="9176" x="1587500" y="2876550"/>
          <p14:tracePt t="9178" x="1587500" y="2882900"/>
          <p14:tracePt t="9208" x="1587500" y="2889250"/>
          <p14:tracePt t="9228" x="1587500" y="2895600"/>
          <p14:tracePt t="9256" x="1593850" y="2895600"/>
          <p14:tracePt t="9266" x="1593850" y="2908300"/>
          <p14:tracePt t="9290" x="1600200" y="2908300"/>
          <p14:tracePt t="9304" x="1606550" y="2914650"/>
          <p14:tracePt t="9312" x="1612900" y="2914650"/>
          <p14:tracePt t="9326" x="1612900" y="2921000"/>
          <p14:tracePt t="9336" x="1625600" y="2921000"/>
          <p14:tracePt t="9360" x="1625600" y="2927350"/>
          <p14:tracePt t="9386" x="1631950" y="2927350"/>
          <p14:tracePt t="9394" x="1638300" y="2933700"/>
          <p14:tracePt t="9400" x="1644650" y="2933700"/>
          <p14:tracePt t="9410" x="1651000" y="2940050"/>
          <p14:tracePt t="9424" x="1689100" y="2940050"/>
          <p14:tracePt t="9437" x="1701800" y="2940050"/>
          <p14:tracePt t="9458" x="1739900" y="2940050"/>
          <p14:tracePt t="9472" x="1733550" y="2940050"/>
          <p14:tracePt t="9493" x="1689100" y="2933700"/>
          <p14:tracePt t="9507" x="1631950" y="2933700"/>
          <p14:tracePt t="9521" x="1600200" y="2927350"/>
          <p14:tracePt t="9999" x="1619250" y="2927350"/>
          <p14:tracePt t="10012" x="1625600" y="2927350"/>
          <p14:tracePt t="10020" x="1638300" y="2933700"/>
          <p14:tracePt t="10028" x="1644650" y="2933700"/>
          <p14:tracePt t="10042" x="1657350" y="2933700"/>
          <p14:tracePt t="10072" x="1651000" y="2933700"/>
          <p14:tracePt t="10203" x="1657350" y="2933700"/>
          <p14:tracePt t="10226" x="1651000" y="2933700"/>
          <p14:tracePt t="10250" x="1657350" y="2933700"/>
          <p14:tracePt t="10264" x="1657350" y="2927350"/>
          <p14:tracePt t="10296" x="1651000" y="2921000"/>
          <p14:tracePt t="10304" x="1657350" y="2921000"/>
          <p14:tracePt t="10310" x="1676400" y="2921000"/>
          <p14:tracePt t="10320" x="1670050" y="2921000"/>
          <p14:tracePt t="10334" x="1670050" y="2914650"/>
          <p14:tracePt t="10344" x="1670050" y="2908300"/>
          <p14:tracePt t="10361" x="1625600" y="2876550"/>
          <p14:tracePt t="10375" x="1625600" y="2870200"/>
          <p14:tracePt t="10388" x="1631950" y="2857500"/>
          <p14:tracePt t="10409" x="1638300" y="2851150"/>
          <p14:tracePt t="10423" x="1638300" y="2838450"/>
          <p14:tracePt t="10444" x="1631950" y="2825750"/>
          <p14:tracePt t="10458" x="1631950" y="2813050"/>
          <p14:tracePt t="10472" x="1631950" y="2806700"/>
          <p14:tracePt t="10493" x="1625600" y="2794000"/>
          <p14:tracePt t="10507" x="1619250" y="2781300"/>
          <p14:tracePt t="10528" x="1619250" y="2762250"/>
          <p14:tracePt t="10541" x="1619250" y="2755900"/>
          <p14:tracePt t="10555" x="1619250" y="2749550"/>
          <p14:tracePt t="10576" x="1625600" y="2730500"/>
          <p14:tracePt t="10618" x="1625600" y="2724150"/>
          <p14:tracePt t="10642" x="1619250" y="2717800"/>
          <p14:tracePt t="10648" x="1625600" y="2717800"/>
          <p14:tracePt t="10658" x="1619250" y="2705100"/>
          <p14:tracePt t="10666" x="1625600" y="2705100"/>
          <p14:tracePt t="10719" x="1631950" y="2705100"/>
          <p14:tracePt t="10728" x="1631950" y="2698750"/>
          <p14:tracePt t="10760" x="1631950" y="2692400"/>
          <p14:tracePt t="10766" x="1638300" y="2692400"/>
          <p14:tracePt t="10776" x="1638300" y="2686050"/>
          <p14:tracePt t="10784" x="1644650" y="2679700"/>
          <p14:tracePt t="10791" x="1651000" y="2679700"/>
          <p14:tracePt t="10805" x="1663700" y="2673350"/>
          <p14:tracePt t="10826" x="1701800" y="2673350"/>
          <p14:tracePt t="10840" x="1708150" y="2660650"/>
          <p14:tracePt t="10861" x="1714500" y="2660650"/>
          <p14:tracePt t="10875" x="1720850" y="2660650"/>
          <p14:tracePt t="10889" x="1739900" y="2654300"/>
          <p14:tracePt t="10909" x="1790700" y="2641600"/>
          <p14:tracePt t="10923" x="1841500" y="2628900"/>
          <p14:tracePt t="10944" x="1885950" y="2628900"/>
          <p14:tracePt t="10958" x="1898650" y="2616200"/>
          <p14:tracePt t="10979" x="1905000" y="2616200"/>
          <p14:tracePt t="11259" x="1924050" y="2616200"/>
          <p14:tracePt t="11290" x="1936750" y="2616200"/>
          <p14:tracePt t="11296" x="1943100" y="2616200"/>
          <p14:tracePt t="11306" x="1962150" y="2603500"/>
          <p14:tracePt t="11314" x="1974850" y="2597150"/>
          <p14:tracePt t="11326" x="1987550" y="2597150"/>
          <p14:tracePt t="11340" x="2006600" y="2597150"/>
          <p14:tracePt t="11361" x="2019300" y="2590800"/>
          <p14:tracePt t="11376" x="2025650" y="2590800"/>
          <p14:tracePt t="11396" x="2038350" y="2590800"/>
          <p14:tracePt t="11410" x="2070100" y="2590800"/>
          <p14:tracePt t="11423" x="2089150" y="2590800"/>
          <p14:tracePt t="11445" x="2159000" y="2590800"/>
          <p14:tracePt t="11458" x="2203450" y="2590800"/>
          <p14:tracePt t="11479" x="2216150" y="2590800"/>
          <p14:tracePt t="11493" x="2228850" y="2590800"/>
          <p14:tracePt t="11506" x="2235200" y="2590800"/>
          <p14:tracePt t="11528" x="2247900" y="2590800"/>
          <p14:tracePt t="11541" x="2254250" y="2590800"/>
          <p14:tracePt t="11562" x="2260600" y="2590800"/>
          <p14:tracePt t="11577" x="2273300" y="2590800"/>
          <p14:tracePt t="11602" x="2279650" y="2590800"/>
          <p14:tracePt t="11611" x="2292350" y="2590800"/>
          <p14:tracePt t="11625" x="2311400" y="2590800"/>
          <p14:tracePt t="11645" x="2368550" y="2597150"/>
          <p14:tracePt t="11660" x="2413000" y="2603500"/>
          <p14:tracePt t="11673" x="2432050" y="2603500"/>
          <p14:tracePt t="11694" x="2444750" y="2603500"/>
          <p14:tracePt t="11708" x="2451100" y="2603500"/>
          <p14:tracePt t="11729" x="2508250" y="2603500"/>
          <p14:tracePt t="11743" x="2520950" y="2603500"/>
          <p14:tracePt t="11757" x="2546350" y="2603500"/>
          <p14:tracePt t="11778" x="2565400" y="2603500"/>
          <p14:tracePt t="12109" x="2578100" y="2603500"/>
          <p14:tracePt t="12130" x="2584450" y="2603500"/>
          <p14:tracePt t="12142" x="2590800" y="2603500"/>
          <p14:tracePt t="12154" x="2597150" y="2603500"/>
          <p14:tracePt t="12160" x="2603500" y="2603500"/>
          <p14:tracePt t="12178" x="2609850" y="2603500"/>
          <p14:tracePt t="12184" x="2622550" y="2603500"/>
          <p14:tracePt t="12194" x="2628900" y="2603500"/>
          <p14:tracePt t="12208" x="2647950" y="2603500"/>
          <p14:tracePt t="12229" x="2673350" y="2603500"/>
          <p14:tracePt t="12243" x="2698750" y="2603500"/>
          <p14:tracePt t="12257" x="2724150" y="2603500"/>
          <p14:tracePt t="12278" x="2736850" y="2603500"/>
          <p14:tracePt t="12291" x="2749550" y="2603500"/>
          <p14:tracePt t="12312" x="2787650" y="2603500"/>
          <p14:tracePt t="12326" x="2806700" y="2603500"/>
          <p14:tracePt t="12340" x="2832100" y="2603500"/>
          <p14:tracePt t="12361" x="2838450" y="2603500"/>
          <p14:tracePt t="12375" x="2851150" y="2603500"/>
          <p14:tracePt t="12395" x="2857500" y="2603500"/>
          <p14:tracePt t="12410" x="2876550" y="2603500"/>
          <p14:tracePt t="12430" x="2895600" y="2603500"/>
          <p14:tracePt t="12444" x="2921000" y="2603500"/>
          <p14:tracePt t="12458" x="2933700" y="2603500"/>
          <p14:tracePt t="12479" x="2946400" y="2603500"/>
          <p14:tracePt t="12512" x="2959100" y="2603500"/>
          <p14:tracePt t="12518" x="2965450" y="2603500"/>
          <p14:tracePt t="12528" x="2978150" y="2603500"/>
          <p14:tracePt t="12541" x="3009900" y="2603500"/>
          <p14:tracePt t="12562" x="3035300" y="2603500"/>
          <p14:tracePt t="12576" x="3060700" y="2603500"/>
          <p14:tracePt t="12845" x="3073400" y="2603500"/>
          <p14:tracePt t="12898" x="3079750" y="2603500"/>
          <p14:tracePt t="30694" x="2978150" y="2508250"/>
          <p14:tracePt t="30769" x="2965450" y="2508250"/>
          <p14:tracePt t="30776" x="2952750" y="2520950"/>
          <p14:tracePt t="30782" x="2933700" y="2552700"/>
          <p14:tracePt t="30792" x="2914650" y="2571750"/>
          <p14:tracePt t="30800" x="2889250" y="2584450"/>
          <p14:tracePt t="30812" x="2851150" y="2609850"/>
          <p14:tracePt t="30826" x="2743200" y="2686050"/>
          <p14:tracePt t="30847" x="2660650" y="2743200"/>
          <p14:tracePt t="30910" x="2654300" y="2755900"/>
          <p14:tracePt t="30918" x="2647950" y="2755900"/>
          <p14:tracePt t="30924" x="2641600" y="2768600"/>
          <p14:tracePt t="30946" x="2628900" y="2781300"/>
          <p14:tracePt t="30960" x="2628900" y="2787650"/>
          <p14:tracePt t="30968" x="2622550" y="2794000"/>
          <p14:tracePt t="30979" x="2616200" y="2800350"/>
          <p14:tracePt t="31177" x="2622550" y="2800350"/>
          <p14:tracePt t="31178" x="2635250" y="2800350"/>
          <p14:tracePt t="31187" x="2667000" y="2800350"/>
          <p14:tracePt t="31193" x="2692400" y="2800350"/>
          <p14:tracePt t="31215" x="2762250" y="2794000"/>
          <p14:tracePt t="31229" x="2781300" y="2781300"/>
          <p14:tracePt t="31242" x="2794000" y="2774950"/>
          <p14:tracePt t="31263" x="2800350" y="2768600"/>
          <p14:tracePt t="31277" x="2806700" y="2762250"/>
          <p14:tracePt t="31298" x="2825750" y="2755900"/>
          <p14:tracePt t="31312" x="2838450" y="2743200"/>
          <p14:tracePt t="39467" x="2965450" y="2965450"/>
          <p14:tracePt t="39502" x="3067050" y="3124200"/>
          <p14:tracePt t="39520" x="3117850" y="3194050"/>
          <p14:tracePt t="39522" x="3162300" y="3238500"/>
          <p14:tracePt t="39528" x="3175000" y="3257550"/>
          <p14:tracePt t="39534" x="3206750" y="3276600"/>
          <p14:tracePt t="39554" x="3327400" y="3314700"/>
          <p14:tracePt t="39569" x="3390900" y="3327400"/>
          <p14:tracePt t="39589" x="3429000" y="3333750"/>
          <p14:tracePt t="39603" x="3505200" y="3352800"/>
          <p14:tracePt t="39617" x="3594100" y="3365500"/>
          <p14:tracePt t="39638" x="3632200" y="3384550"/>
          <p14:tracePt t="39652" x="3683000" y="3397250"/>
          <p14:tracePt t="39673" x="3778250" y="3416300"/>
          <p14:tracePt t="39687" x="3816350" y="3422650"/>
          <p14:tracePt t="39701" x="3873500" y="3422650"/>
          <p14:tracePt t="39721" x="3943350" y="3409950"/>
          <p14:tracePt t="39735" x="3981450" y="3397250"/>
          <p14:tracePt t="39756" x="4013200" y="3378200"/>
          <p14:tracePt t="39770" x="4044950" y="3359150"/>
          <p14:tracePt t="39784" x="4089400" y="3340100"/>
          <p14:tracePt t="39805" x="4133850" y="3333750"/>
          <p14:tracePt t="39819" x="4197350" y="3308350"/>
          <p14:tracePt t="39840" x="4267200" y="3257550"/>
          <p14:tracePt t="39853" x="4279900" y="3251200"/>
          <p14:tracePt t="39867" x="4298950" y="3232150"/>
          <p14:tracePt t="39888" x="4305300" y="3225800"/>
          <p14:tracePt t="39902" x="4305300" y="3219450"/>
          <p14:tracePt t="39923" x="4324350" y="3206750"/>
          <p14:tracePt t="39952" x="4330700" y="3206750"/>
          <p14:tracePt t="39984" x="4330700" y="3200400"/>
          <p14:tracePt t="40053" x="4337050" y="3200400"/>
          <p14:tracePt t="40084" x="4349750" y="3200400"/>
          <p14:tracePt t="40094" x="4356100" y="3200400"/>
          <p14:tracePt t="40102" x="4368800" y="3200400"/>
          <p14:tracePt t="40103" x="4375150" y="3200400"/>
          <p14:tracePt t="40118" x="4400550" y="3200400"/>
          <p14:tracePt t="40138" x="4470400" y="3200400"/>
          <p14:tracePt t="40152" x="4514850" y="3200400"/>
          <p14:tracePt t="40172" x="4610100" y="3200400"/>
          <p14:tracePt t="40186" x="4711700" y="3200400"/>
          <p14:tracePt t="40200" x="4819650" y="3200400"/>
          <p14:tracePt t="40222" x="4940300" y="3200400"/>
          <p14:tracePt t="40235" x="5054600" y="3200400"/>
          <p14:tracePt t="40256" x="5283200" y="3200400"/>
          <p14:tracePt t="40270" x="5365750" y="3200400"/>
          <p14:tracePt t="40284" x="5537200" y="3200400"/>
          <p14:tracePt t="40305" x="5803900" y="3200400"/>
          <p14:tracePt t="40319" x="5880100" y="3200400"/>
          <p14:tracePt t="40340" x="6070600" y="3200400"/>
          <p14:tracePt t="40353" x="6178550" y="3200400"/>
          <p14:tracePt t="40367" x="6229350" y="3200400"/>
          <p14:tracePt t="40388" x="6375400" y="3200400"/>
          <p14:tracePt t="40402" x="6432550" y="3200400"/>
          <p14:tracePt t="40423" x="6457950" y="3200400"/>
          <p14:tracePt t="40440" x="6464300" y="3200400"/>
          <p14:tracePt t="40686" x="6464300" y="3194050"/>
          <p14:tracePt t="41302" x="6464300" y="3187700"/>
          <p14:tracePt t="41320" x="6464300" y="3181350"/>
          <p14:tracePt t="41334" x="6464300" y="3175000"/>
          <p14:tracePt t="41505" x="6457950" y="3175000"/>
          <p14:tracePt t="41528" x="6451600" y="3175000"/>
          <p14:tracePt t="41534" x="6445250" y="3175000"/>
          <p14:tracePt t="41552" x="6438900" y="3162300"/>
          <p14:tracePt t="41582" x="6432550" y="3162300"/>
          <p14:tracePt t="41606" x="6426200" y="3162300"/>
          <p14:tracePt t="41624" x="6413500" y="3162300"/>
          <p14:tracePt t="41630" x="6400800" y="3162300"/>
          <p14:tracePt t="41640" x="6388100" y="3162300"/>
          <p14:tracePt t="41672" x="6375400" y="3162300"/>
          <p14:tracePt t="41726" x="6369050" y="3162300"/>
          <p14:tracePt t="41736" x="6362700" y="3162300"/>
          <p14:tracePt t="41746" x="6356350" y="3162300"/>
          <p14:tracePt t="41758" x="6350000" y="3162300"/>
          <p14:tracePt t="41772" x="6343650" y="3162300"/>
          <p14:tracePt t="41782" x="6337300" y="3162300"/>
          <p14:tracePt t="41790" x="6330950" y="3162300"/>
          <p14:tracePt t="41806" x="6324600" y="3149600"/>
          <p14:tracePt t="41820" x="6311900" y="3149600"/>
          <p14:tracePt t="41839" x="6286500" y="3149600"/>
          <p14:tracePt t="41853" x="6254750" y="3149600"/>
          <p14:tracePt t="41874" x="6146800" y="3149600"/>
          <p14:tracePt t="41888" x="6102350" y="3149600"/>
          <p14:tracePt t="41902" x="6076950" y="3149600"/>
          <p14:tracePt t="41923" x="5969000" y="3181350"/>
          <p14:tracePt t="41936" x="5873750" y="3181350"/>
          <p14:tracePt t="41957" x="5657850" y="3181350"/>
          <p14:tracePt t="41971" x="5588000" y="3181350"/>
          <p14:tracePt t="41985" x="5461000" y="3187700"/>
          <p14:tracePt t="42006" x="5391150" y="3187700"/>
          <p14:tracePt t="42020" x="5372100" y="3187700"/>
          <p14:tracePt t="42041" x="5314950" y="3187700"/>
          <p14:tracePt t="42055" x="5295900" y="3187700"/>
          <p14:tracePt t="42068" x="5232400" y="3168650"/>
          <p14:tracePt t="42089" x="5200650" y="3162300"/>
          <p14:tracePt t="42104" x="5200650" y="3155950"/>
          <p14:tracePt t="42124" x="5187950" y="3143250"/>
          <p14:tracePt t="42138" x="5149850" y="3124200"/>
          <p14:tracePt t="42152" x="5099050" y="3092450"/>
          <p14:tracePt t="42173" x="5086350" y="3073400"/>
          <p14:tracePt t="42186" x="5067300" y="3054350"/>
          <p14:tracePt t="42207" x="5041900" y="3028950"/>
          <p14:tracePt t="42224" x="5041900" y="3022600"/>
          <p14:tracePt t="42242" x="5029200" y="3009900"/>
          <p14:tracePt t="42256" x="5016500" y="2990850"/>
          <p14:tracePt t="42270" x="5016500" y="2978150"/>
          <p14:tracePt t="42291" x="5016500" y="2971800"/>
          <p14:tracePt t="42305" x="5016500" y="2965450"/>
          <p14:tracePt t="42325" x="5016500" y="2959100"/>
          <p14:tracePt t="42433" x="5016500" y="2952750"/>
          <p14:tracePt t="42464" x="5022850" y="2952750"/>
          <p14:tracePt t="43009" x="5029200" y="2952750"/>
          <p14:tracePt t="43016" x="5041900" y="2952750"/>
          <p14:tracePt t="43032" x="5080000" y="2965450"/>
          <p14:tracePt t="43040" x="5099050" y="2965450"/>
          <p14:tracePt t="43042" x="5130800" y="2965450"/>
          <p14:tracePt t="43055" x="5156200" y="2965450"/>
          <p14:tracePt t="43076" x="5219700" y="2978150"/>
          <p14:tracePt t="43089" x="5257800" y="2990850"/>
          <p14:tracePt t="43103" x="5308600" y="2997200"/>
          <p14:tracePt t="43124" x="5378450" y="3003550"/>
          <p14:tracePt t="43138" x="5441950" y="3016250"/>
          <p14:tracePt t="43159" x="5511800" y="3035300"/>
          <p14:tracePt t="43173" x="5575300" y="3054350"/>
          <p14:tracePt t="43187" x="5626100" y="3060700"/>
          <p14:tracePt t="43208" x="5664200" y="3060700"/>
          <p14:tracePt t="43221" x="5676900" y="3060700"/>
          <p14:tracePt t="43243" x="5727700" y="3060700"/>
          <p14:tracePt t="43256" x="5753100" y="3054350"/>
          <p14:tracePt t="43272" x="5765800" y="3054350"/>
          <p14:tracePt t="43291" x="5778500" y="3054350"/>
          <p14:tracePt t="43304" x="5791200" y="3054350"/>
          <p14:tracePt t="43326" x="5791200" y="3041650"/>
          <p14:tracePt t="43339" x="5803900" y="3041650"/>
          <p14:tracePt t="43353" x="5842000" y="3035300"/>
          <p14:tracePt t="43374" x="5873750" y="3035300"/>
          <p14:tracePt t="43388" x="5892800" y="3028950"/>
          <p14:tracePt t="43409" x="5899150" y="3028950"/>
          <p14:tracePt t="44247" x="5911850" y="3016250"/>
          <p14:tracePt t="44262" x="5937250" y="3016250"/>
          <p14:tracePt t="44264" x="5969000" y="3016250"/>
          <p14:tracePt t="44270" x="5988050" y="3016250"/>
          <p14:tracePt t="44276" x="6051550" y="3016250"/>
          <p14:tracePt t="44290" x="6089650" y="3016250"/>
          <p14:tracePt t="44304" x="6197600" y="3048000"/>
          <p14:tracePt t="44326" x="6311900" y="3079750"/>
          <p14:tracePt t="44339" x="6343650" y="3086100"/>
          <p14:tracePt t="44360" x="6432550" y="3105150"/>
          <p14:tracePt t="44374" x="6483350" y="3105150"/>
          <p14:tracePt t="44388" x="6502400" y="3117850"/>
          <p14:tracePt t="44409" x="6559550" y="3117850"/>
          <p14:tracePt t="44423" x="6610350" y="3117850"/>
          <p14:tracePt t="44444" x="6648450" y="3117850"/>
          <p14:tracePt t="44457" x="6661150" y="3117850"/>
          <p14:tracePt t="44512" x="6667500" y="3117850"/>
          <p14:tracePt t="44534" x="6673850" y="3117850"/>
          <p14:tracePt t="44540" x="6680200" y="3117850"/>
          <p14:tracePt t="44558" x="6686550" y="3117850"/>
          <p14:tracePt t="48829" x="6673850" y="3117850"/>
          <p14:tracePt t="48842" x="6286500" y="3073400"/>
          <p14:tracePt t="48848" x="5975350" y="3073400"/>
          <p14:tracePt t="48853" x="5848350" y="3086100"/>
          <p14:tracePt t="48860" x="5765800" y="3092450"/>
          <p14:tracePt t="48881" x="5530850" y="3136900"/>
          <p14:tracePt t="48895" x="5359400" y="3181350"/>
          <p14:tracePt t="48909" x="5251450" y="3187700"/>
          <p14:tracePt t="48929" x="4667250" y="3238500"/>
          <p14:tracePt t="48944" x="4273550" y="3327400"/>
          <p14:tracePt t="48964" x="4108450" y="3365500"/>
          <p14:tracePt t="48978" x="4044950" y="3384550"/>
          <p14:tracePt t="48992" x="4006850" y="3390900"/>
          <p14:tracePt t="49013" x="3962400" y="3390900"/>
          <p14:tracePt t="49027" x="3917950" y="3390900"/>
          <p14:tracePt t="49048" x="3746500" y="3390900"/>
          <p14:tracePt t="49062" x="3695700" y="3397250"/>
          <p14:tracePt t="49075" x="3657600" y="3409950"/>
          <p14:tracePt t="49096" x="3644900" y="3409950"/>
          <p14:tracePt t="49116" x="3638550" y="3409950"/>
          <p14:tracePt t="49131" x="3632200" y="3409950"/>
          <p14:tracePt t="49145" x="3606800" y="3409950"/>
          <p14:tracePt t="49159" x="3594100" y="3409950"/>
          <p14:tracePt t="49368" x="3600450" y="3409950"/>
          <p14:tracePt t="54883" x="3581400" y="3416300"/>
          <p14:tracePt t="54918" x="3238500" y="3568700"/>
          <p14:tracePt t="54924" x="2990850" y="3651250"/>
          <p14:tracePt t="54934" x="2882900" y="3689350"/>
          <p14:tracePt t="54936" x="2819400" y="3714750"/>
          <p14:tracePt t="54950" x="2692400" y="3790950"/>
          <p14:tracePt t="54964" x="2647950" y="3829050"/>
          <p14:tracePt t="54985" x="2609850" y="3854450"/>
          <p14:tracePt t="54998" x="2578100" y="3867150"/>
          <p14:tracePt t="55020" x="2559050" y="3879850"/>
          <p14:tracePt t="55033" x="2552700" y="3879850"/>
          <p14:tracePt t="55054" x="2540000" y="3879850"/>
          <p14:tracePt t="55068" x="2520950" y="3886200"/>
          <p14:tracePt t="55082" x="2514600" y="3892550"/>
          <p14:tracePt t="55103" x="2501900" y="3892550"/>
          <p14:tracePt t="55220" x="2495550" y="3892550"/>
          <p14:tracePt t="55248" x="2495550" y="3879850"/>
          <p14:tracePt t="55254" x="2501900" y="3879850"/>
          <p14:tracePt t="55260" x="2501900" y="3867150"/>
          <p14:tracePt t="55270" x="2514600" y="3867150"/>
          <p14:tracePt t="55283" x="2514600" y="3860800"/>
          <p14:tracePt t="55320" x="2520950" y="3854450"/>
          <p14:tracePt t="55348" x="2527300" y="3848100"/>
          <p14:tracePt t="55372" x="2527300" y="3841750"/>
          <p14:tracePt t="55382" x="2533650" y="3841750"/>
          <p14:tracePt t="55390" x="2533650" y="3835400"/>
          <p14:tracePt t="55392" x="2540000" y="3829050"/>
          <p14:tracePt t="55414" x="2546350" y="3822700"/>
          <p14:tracePt t="55438" x="2552700" y="3822700"/>
          <p14:tracePt t="55444" x="2552700" y="3816350"/>
          <p14:tracePt t="55488" x="2552700" y="3810000"/>
          <p14:tracePt t="55510" x="2565400" y="3810000"/>
          <p14:tracePt t="55540" x="2571750" y="3810000"/>
          <p14:tracePt t="55550" x="2571750" y="3797300"/>
          <p14:tracePt t="55574" x="2578100" y="3797300"/>
          <p14:tracePt t="55590" x="2578100" y="3784600"/>
          <p14:tracePt t="55622" x="2578100" y="3778250"/>
          <p14:tracePt t="55630" x="2584450" y="3778250"/>
          <p14:tracePt t="55704" x="2584450" y="3771900"/>
          <p14:tracePt t="55742" x="2590800" y="3771900"/>
          <p14:tracePt t="55750" x="2590800" y="3765550"/>
          <p14:tracePt t="55766" x="2590800" y="3759200"/>
          <p14:tracePt t="55774" x="2597150" y="3759200"/>
          <p14:tracePt t="55790" x="2597150" y="3752850"/>
          <p14:tracePt t="55798" x="2609850" y="3752850"/>
          <p14:tracePt t="55814" x="2609850" y="3746500"/>
          <p14:tracePt t="55862" x="2609850" y="3740150"/>
          <p14:tracePt t="55870" x="2622550" y="3740150"/>
          <p14:tracePt t="55910" x="2622550" y="3733800"/>
          <p14:tracePt t="55918" x="2628900" y="3733800"/>
          <p14:tracePt t="55924" x="2635250" y="3733800"/>
          <p14:tracePt t="55934" x="2635250" y="3727450"/>
          <p14:tracePt t="55942" x="2641600" y="3727450"/>
          <p14:tracePt t="55950" x="2647950" y="3727450"/>
          <p14:tracePt t="55972" x="2654300" y="3721100"/>
          <p14:tracePt t="55990" x="2660650" y="3721100"/>
          <p14:tracePt t="55999" x="2673350" y="3721100"/>
          <p14:tracePt t="56020" x="2711450" y="3714750"/>
          <p14:tracePt t="56034" x="2717800" y="3708400"/>
          <p14:tracePt t="56055" x="2755900" y="3702050"/>
          <p14:tracePt t="56068" x="2781300" y="3695700"/>
          <p14:tracePt t="56082" x="2800350" y="3689350"/>
          <p14:tracePt t="56103" x="2838450" y="3676650"/>
          <p14:tracePt t="56117" x="2863850" y="3676650"/>
          <p14:tracePt t="56138" x="2876550" y="3676650"/>
          <p14:tracePt t="56151" x="2908300" y="3676650"/>
          <p14:tracePt t="56165" x="2946400" y="3676650"/>
          <p14:tracePt t="56187" x="2984500" y="3676650"/>
          <p14:tracePt t="56200" x="3022600" y="3676650"/>
          <p14:tracePt t="56221" x="3054350" y="3676650"/>
          <p14:tracePt t="56235" x="3098800" y="3676650"/>
          <p14:tracePt t="56249" x="3136900" y="3676650"/>
          <p14:tracePt t="56270" x="3194050" y="3676650"/>
          <p14:tracePt t="56284" x="3213100" y="3676650"/>
          <p14:tracePt t="56304" x="3244850" y="3676650"/>
          <p14:tracePt t="56318" x="3276600" y="3676650"/>
          <p14:tracePt t="56339" x="3295650" y="3676650"/>
          <p14:tracePt t="56353" x="3314700" y="3676650"/>
          <p14:tracePt t="56367" x="3327400" y="3676650"/>
          <p14:tracePt t="56388" x="3333750" y="3676650"/>
          <p14:tracePt t="56402" x="3346450" y="3676650"/>
          <p14:tracePt t="56428" x="3352800" y="3676650"/>
          <p14:tracePt t="56446" x="3365500" y="3676650"/>
          <p14:tracePt t="56450" x="3371850" y="3676650"/>
          <p14:tracePt t="56471" x="3384550" y="3676650"/>
          <p14:tracePt t="57124" x="3384550" y="3651250"/>
          <p14:tracePt t="57142" x="3403600" y="3644900"/>
          <p14:tracePt t="57144" x="3422650" y="3644900"/>
          <p14:tracePt t="57150" x="3441700" y="3644900"/>
          <p14:tracePt t="57152" x="3467100" y="3644900"/>
          <p14:tracePt t="57173" x="3549650" y="3644900"/>
          <p14:tracePt t="57186" x="3600450" y="3644900"/>
          <p14:tracePt t="57200" x="3632200" y="3644900"/>
          <p14:tracePt t="57222" x="3676650" y="3644900"/>
          <p14:tracePt t="57235" x="3695700" y="3644900"/>
          <p14:tracePt t="57256" x="3740150" y="3644900"/>
          <p14:tracePt t="57270" x="3778250" y="3644900"/>
          <p14:tracePt t="57283" x="3790950" y="3644900"/>
          <p14:tracePt t="57304" x="3848100" y="3644900"/>
          <p14:tracePt t="57318" x="3886200" y="3644900"/>
          <p14:tracePt t="57339" x="3917950" y="3644900"/>
          <p14:tracePt t="57353" x="3937000" y="3644900"/>
          <p14:tracePt t="57367" x="3949700" y="3644900"/>
          <p14:tracePt t="57989" x="3962400" y="3644900"/>
          <p14:tracePt t="57998" x="3981450" y="3644900"/>
          <p14:tracePt t="58006" x="4013200" y="3644900"/>
          <p14:tracePt t="58012" x="4057650" y="3644900"/>
          <p14:tracePt t="58019" x="4095750" y="3644900"/>
          <p14:tracePt t="58040" x="4222750" y="3644900"/>
          <p14:tracePt t="58054" x="4292600" y="3644900"/>
          <p14:tracePt t="58070" x="4324350" y="3644900"/>
          <p14:tracePt t="58089" x="4400550" y="3644900"/>
          <p14:tracePt t="58103" x="4438650" y="3644900"/>
          <p14:tracePt t="58124" x="4476750" y="3644900"/>
          <p14:tracePt t="58142" x="4483100" y="3644900"/>
          <p14:tracePt t="58158" x="4489450" y="3644900"/>
          <p14:tracePt t="58208" x="4489450" y="3638550"/>
          <p14:tracePt t="58215" x="4495800" y="3638550"/>
          <p14:tracePt t="58230" x="4495800" y="3632200"/>
          <p14:tracePt t="58244" x="4495800" y="3625850"/>
          <p14:tracePt t="58262" x="4502150" y="3619500"/>
          <p14:tracePt t="58286" x="4502150" y="3606800"/>
          <p14:tracePt t="58312" x="4502150" y="3600450"/>
          <p14:tracePt t="58326" x="4508500" y="3600450"/>
          <p14:tracePt t="58334" x="4514850" y="3594100"/>
          <p14:tracePt t="58339" x="4514850" y="3587750"/>
          <p14:tracePt t="58375" x="4521200" y="3581400"/>
          <p14:tracePt t="58382" x="4521200" y="3575050"/>
          <p14:tracePt t="58388" x="4521200" y="3568700"/>
          <p14:tracePt t="58394" x="4521200" y="3562350"/>
          <p14:tracePt t="58401" x="4521200" y="3556000"/>
          <p14:tracePt t="58423" x="4521200" y="3536950"/>
          <p14:tracePt t="63285" x="4318000" y="3352800"/>
          <p14:tracePt t="63294" x="4152900" y="3276600"/>
          <p14:tracePt t="63296" x="4102100" y="3308350"/>
          <p14:tracePt t="63312" x="4051300" y="3352800"/>
          <p14:tracePt t="63325" x="4013200" y="3416300"/>
          <p14:tracePt t="63339" x="4000500" y="3422650"/>
          <p14:tracePt t="63360" x="3968750" y="3454400"/>
          <p14:tracePt t="63374" x="3937000" y="3473450"/>
          <p14:tracePt t="63394" x="3911600" y="3517900"/>
          <p14:tracePt t="63408" x="3911600" y="3530600"/>
          <p14:tracePt t="63422" x="3886200" y="3581400"/>
          <p14:tracePt t="63443" x="3854450" y="3632200"/>
          <p14:tracePt t="63457" x="3816350" y="3695700"/>
          <p14:tracePt t="63478" x="3765550" y="3790950"/>
          <p14:tracePt t="63492" x="3727450" y="3841750"/>
          <p14:tracePt t="63513" x="3695700" y="3892550"/>
          <p14:tracePt t="63526" x="3663950" y="3917950"/>
          <p14:tracePt t="63540" x="3644900" y="3930650"/>
          <p14:tracePt t="63561" x="3638550" y="3930650"/>
          <p14:tracePt t="63575" x="3625850" y="3937000"/>
          <p14:tracePt t="63598" x="3619500" y="3937000"/>
          <p14:tracePt t="63654" x="3619500" y="3943350"/>
          <p14:tracePt t="63678" x="3625850" y="3943350"/>
          <p14:tracePt t="63684" x="3625850" y="3949700"/>
          <p14:tracePt t="63694" x="3632200" y="3956050"/>
          <p14:tracePt t="63702" x="3638550" y="3962400"/>
          <p14:tracePt t="63707" x="3644900" y="3962400"/>
          <p14:tracePt t="63728" x="3676650" y="3975100"/>
          <p14:tracePt t="63742" x="3683000" y="3975100"/>
          <p14:tracePt t="63763" x="3702050" y="3981450"/>
          <p14:tracePt t="63776" x="3721100" y="3981450"/>
          <p14:tracePt t="63790" x="3733800" y="3981450"/>
          <p14:tracePt t="63811" x="3778250" y="3975100"/>
          <p14:tracePt t="63825" x="3848100" y="3956050"/>
          <p14:tracePt t="63846" x="3905250" y="3943350"/>
          <p14:tracePt t="63860" x="3937000" y="3930650"/>
          <p14:tracePt t="63874" x="3943350" y="3930650"/>
          <p14:tracePt t="63894" x="3949700" y="3930650"/>
          <p14:tracePt t="63934" x="3956050" y="3930650"/>
          <p14:tracePt t="68088" x="3962400" y="3930650"/>
          <p14:tracePt t="69224" x="3956050" y="3930650"/>
          <p14:tracePt t="69238" x="3924300" y="3937000"/>
          <p14:tracePt t="69241" x="3905250" y="3949700"/>
          <p14:tracePt t="69248" x="3873500" y="3968750"/>
          <p14:tracePt t="69262" x="3822700" y="3981450"/>
          <p14:tracePt t="69283" x="3784600" y="4000500"/>
          <p14:tracePt t="69297" x="3765550" y="4013200"/>
          <p14:tracePt t="69318" x="3752850" y="4019550"/>
          <p14:tracePt t="69332" x="3740150" y="4019550"/>
          <p14:tracePt t="69346" x="3702050" y="4019550"/>
          <p14:tracePt t="69366" x="3581400" y="4025900"/>
          <p14:tracePt t="69380" x="3549650" y="4038600"/>
          <p14:tracePt t="69401" x="3473450" y="4070350"/>
          <p14:tracePt t="69415" x="3422650" y="4108450"/>
          <p14:tracePt t="69429" x="3409950" y="4108450"/>
          <p14:tracePt t="69450" x="3295650" y="4178300"/>
          <p14:tracePt t="69463" x="3213100" y="4229100"/>
          <p14:tracePt t="69485" x="3117850" y="4298950"/>
          <p14:tracePt t="69499" x="3035300" y="4356100"/>
          <p14:tracePt t="69512" x="2978150" y="4413250"/>
          <p14:tracePt t="69533" x="2940050" y="4495800"/>
          <p14:tracePt t="69547" x="2940050" y="4533900"/>
          <p14:tracePt t="69568" x="2978150" y="4699000"/>
          <p14:tracePt t="69582" x="3067050" y="4832350"/>
          <p14:tracePt t="69596" x="3124200" y="4889500"/>
          <p14:tracePt t="69616" x="3257550" y="4965700"/>
          <p14:tracePt t="69630" x="3333750" y="4984750"/>
          <p14:tracePt t="69651" x="3403600" y="4997450"/>
          <p14:tracePt t="69665" x="3473450" y="5010150"/>
          <p14:tracePt t="69679" x="3505200" y="5016500"/>
          <p14:tracePt t="69995" x="3479800" y="5016500"/>
          <p14:tracePt t="70008" x="3460750" y="5016500"/>
          <p14:tracePt t="70014" x="3441700" y="5016500"/>
          <p14:tracePt t="70019" x="3378200" y="5016500"/>
          <p14:tracePt t="70033" x="3352800" y="5016500"/>
          <p14:tracePt t="70047" x="3276600" y="5010150"/>
          <p14:tracePt t="70068" x="3181350" y="4997450"/>
          <p14:tracePt t="70082" x="3155950" y="4997450"/>
          <p14:tracePt t="70095" x="3086100" y="4984750"/>
          <p14:tracePt t="70116" x="2984500" y="4978400"/>
          <p14:tracePt t="70130" x="2952750" y="4978400"/>
          <p14:tracePt t="70151" x="2794000" y="4972050"/>
          <p14:tracePt t="70165" x="2673350" y="4959350"/>
          <p14:tracePt t="70179" x="2609850" y="4953000"/>
          <p14:tracePt t="70200" x="2470150" y="4921250"/>
          <p14:tracePt t="70213" x="2425700" y="4908550"/>
          <p14:tracePt t="70235" x="2400300" y="4895850"/>
          <p14:tracePt t="70248" x="2368550" y="4876800"/>
          <p14:tracePt t="70263" x="2343150" y="4864100"/>
          <p14:tracePt t="70283" x="2311400" y="4851400"/>
          <p14:tracePt t="70297" x="2298700" y="4838700"/>
          <p14:tracePt t="70318" x="2273300" y="4826000"/>
          <p14:tracePt t="70374" x="2266950" y="4806950"/>
          <p14:tracePt t="70398" x="2260600" y="4800600"/>
          <p14:tracePt t="70422" x="2254250" y="4794250"/>
          <p14:tracePt t="70438" x="2254250" y="4787900"/>
          <p14:tracePt t="70446" x="2247900" y="4775200"/>
          <p14:tracePt t="70665" x="2241550" y="4768850"/>
          <p14:tracePt t="70702" x="2235200" y="4762500"/>
          <p14:tracePt t="70732" x="2228850" y="4756150"/>
          <p14:tracePt t="70762" x="2222500" y="4756150"/>
          <p14:tracePt t="70782" x="2222500" y="4749800"/>
          <p14:tracePt t="70788" x="2209800" y="4749800"/>
          <p14:tracePt t="70798" x="2203450" y="4743450"/>
          <p14:tracePt t="70805" x="2197100" y="4743450"/>
          <p14:tracePt t="70818" x="2197100" y="4737100"/>
          <p14:tracePt t="70832" x="2190750" y="4730750"/>
          <p14:tracePt t="70854" x="2184400" y="4730750"/>
          <p14:tracePt t="70870" x="2178050" y="4730750"/>
          <p14:tracePt t="70880" x="2165350" y="4718050"/>
          <p14:tracePt t="70901" x="2120900" y="4686300"/>
          <p14:tracePt t="70915" x="2076450" y="4654550"/>
          <p14:tracePt t="70936" x="2025650" y="4616450"/>
          <p14:tracePt t="70950" x="2012950" y="4610100"/>
          <p14:tracePt t="70963" x="2006600" y="4603750"/>
          <p14:tracePt t="70985" x="1987550" y="4591050"/>
          <p14:tracePt t="70999" x="1968500" y="4565650"/>
          <p14:tracePt t="71020" x="1936750" y="4540250"/>
          <p14:tracePt t="71034" x="1911350" y="4489450"/>
          <p14:tracePt t="71047" x="1892300" y="4464050"/>
          <p14:tracePt t="71068" x="1866900" y="4432300"/>
          <p14:tracePt t="71092" x="1860550" y="4425950"/>
          <p14:tracePt t="71102" x="1854200" y="4419600"/>
          <p14:tracePt t="71116" x="1854200" y="4413250"/>
          <p14:tracePt t="71130" x="1835150" y="4394200"/>
          <p14:tracePt t="71151" x="1828800" y="4362450"/>
          <p14:tracePt t="71165" x="1822450" y="4362450"/>
          <p14:tracePt t="71186" x="1816100" y="4349750"/>
          <p14:tracePt t="71399" x="1828800" y="4356100"/>
          <p14:tracePt t="71404" x="1835150" y="4362450"/>
          <p14:tracePt t="71422" x="1879600" y="4381500"/>
          <p14:tracePt t="71429" x="1879600" y="4387850"/>
          <p14:tracePt t="71436" x="1892300" y="4394200"/>
          <p14:tracePt t="71745" x="1866900" y="4419600"/>
          <p14:tracePt t="71750" x="1847850" y="4445000"/>
          <p14:tracePt t="71762" x="1828800" y="4489450"/>
          <p14:tracePt t="71769" x="1809750" y="4552950"/>
          <p14:tracePt t="71783" x="1784350" y="4603750"/>
          <p14:tracePt t="71797" x="1701800" y="4686300"/>
          <p14:tracePt t="71818" x="1689100" y="4692650"/>
          <p14:tracePt t="71831" x="1676400" y="4692650"/>
          <p14:tracePt t="71862" x="1676400" y="4686300"/>
          <p14:tracePt t="71878" x="1663700" y="4673600"/>
          <p14:tracePt t="71886" x="1663700" y="4660900"/>
          <p14:tracePt t="71901" x="1657350" y="4641850"/>
          <p14:tracePt t="71915" x="1644650" y="4559300"/>
          <p14:tracePt t="71936" x="1644650" y="4508500"/>
          <p14:tracePt t="71950" x="1644650" y="4464050"/>
          <p14:tracePt t="71970" x="1625600" y="4375150"/>
          <p14:tracePt t="71984" x="1606550" y="4279900"/>
          <p14:tracePt t="71999" x="1581150" y="4165600"/>
          <p14:tracePt t="72019" x="1568450" y="4032250"/>
          <p14:tracePt t="72033" x="1555750" y="3854450"/>
          <p14:tracePt t="72054" x="1543050" y="3575050"/>
          <p14:tracePt t="72068" x="1517650" y="3403600"/>
          <p14:tracePt t="72082" x="1504950" y="3244850"/>
          <p14:tracePt t="72103" x="1498600" y="2965450"/>
          <p14:tracePt t="72116" x="1511300" y="2895600"/>
          <p14:tracePt t="72137" x="1511300" y="2724150"/>
          <p14:tracePt t="72151" x="1517650" y="2559050"/>
          <p14:tracePt t="72165" x="1517650" y="2476500"/>
          <p14:tracePt t="72186" x="1511300" y="2305050"/>
          <p14:tracePt t="72200" x="1511300" y="2260600"/>
          <p14:tracePt t="72222" x="1511300" y="2133600"/>
          <p14:tracePt t="72234" x="1511300" y="2089150"/>
          <p14:tracePt t="72248" x="1504950" y="2012950"/>
          <p14:tracePt t="72269" x="1504950" y="1943100"/>
          <p14:tracePt t="72283" x="1498600" y="1898650"/>
          <p14:tracePt t="72304" x="1485900" y="1873250"/>
          <p14:tracePt t="72358" x="1498600" y="1885950"/>
          <p14:tracePt t="72366" x="1504950" y="1905000"/>
          <p14:tracePt t="72372" x="1511300" y="1930400"/>
          <p14:tracePt t="72382" x="1517650" y="1949450"/>
          <p14:tracePt t="72390" x="1524000" y="1974850"/>
          <p14:tracePt t="72401" x="1536700" y="2025650"/>
          <p14:tracePt t="72415" x="1568450" y="2165350"/>
          <p14:tracePt t="72436" x="1625600" y="2368550"/>
          <p14:tracePt t="72450" x="1727200" y="2654300"/>
          <p14:tracePt t="72470" x="1885950" y="3219450"/>
          <p14:tracePt t="72484" x="1898650" y="3416300"/>
          <p14:tracePt t="72498" x="1962150" y="3848100"/>
          <p14:tracePt t="72520" x="2082800" y="4521200"/>
          <p14:tracePt t="72533" x="2127250" y="4705350"/>
          <p14:tracePt t="72554" x="2216150" y="5111750"/>
          <p14:tracePt t="72568" x="2273300" y="5270500"/>
          <p14:tracePt t="72582" x="2317750" y="5353050"/>
          <p14:tracePt t="72603" x="2343150" y="5397500"/>
          <p14:tracePt t="72617" x="2349500" y="5410200"/>
          <p14:tracePt t="72694" x="2349500" y="5416550"/>
          <p14:tracePt t="72702" x="2362200" y="5422900"/>
          <p14:tracePt t="72822" x="2362200" y="5416550"/>
          <p14:tracePt t="72838" x="2374900" y="5410200"/>
          <p14:tracePt t="72852" x="2381250" y="5403850"/>
          <p14:tracePt t="72870" x="2381250" y="5397500"/>
          <p14:tracePt t="72876" x="2387600" y="5391150"/>
          <p14:tracePt t="72894" x="2393950" y="5384800"/>
          <p14:tracePt t="72901" x="2406650" y="5378450"/>
          <p14:tracePt t="72915" x="2425700" y="5365750"/>
          <p14:tracePt t="72936" x="2495550" y="5321300"/>
          <p14:tracePt t="72950" x="2571750" y="5276850"/>
          <p14:tracePt t="72970" x="2698750" y="5207000"/>
          <p14:tracePt t="72984" x="2749550" y="5175250"/>
          <p14:tracePt t="72998" x="2832100" y="5118100"/>
          <p14:tracePt t="73019" x="2965450" y="5073650"/>
          <p14:tracePt t="73033" x="3111500" y="5029200"/>
          <p14:tracePt t="73054" x="3346450" y="4965700"/>
          <p14:tracePt t="73068" x="3479800" y="4933950"/>
          <p14:tracePt t="73082" x="3549650" y="4921250"/>
          <p14:tracePt t="73102" x="3733800" y="4883150"/>
          <p14:tracePt t="73117" x="3867150" y="4876800"/>
          <p14:tracePt t="73137" x="4013200" y="4876800"/>
          <p14:tracePt t="73151" x="4146550" y="4876800"/>
          <p14:tracePt t="73165" x="4273550" y="4870450"/>
          <p14:tracePt t="73186" x="4375150" y="4857750"/>
          <p14:tracePt t="73200" x="4464050" y="4857750"/>
          <p14:tracePt t="73221" x="4533900" y="4851400"/>
          <p14:tracePt t="73235" x="4591050" y="4851400"/>
          <p14:tracePt t="73248" x="4635500" y="4851400"/>
          <p14:tracePt t="73269" x="4679950" y="4864100"/>
          <p14:tracePt t="73283" x="4692650" y="4864100"/>
          <p14:tracePt t="73463" x="4699000" y="4870450"/>
          <p14:tracePt t="73494" x="4711700" y="4870450"/>
          <p14:tracePt t="73500" x="4711700" y="4883150"/>
          <p14:tracePt t="73801" x="4743450" y="4883150"/>
          <p14:tracePt t="73808" x="4762500" y="4883150"/>
          <p14:tracePt t="73824" x="4781550" y="4883150"/>
          <p14:tracePt t="73830" x="4806950" y="4876800"/>
          <p14:tracePt t="73838" x="4819650" y="4870450"/>
          <p14:tracePt t="73853" x="4851400" y="4864100"/>
          <p14:tracePt t="73866" x="4914900" y="4857750"/>
          <p14:tracePt t="73887" x="5016500" y="4819650"/>
          <p14:tracePt t="73901" x="5035550" y="4813300"/>
          <p14:tracePt t="73922" x="5162550" y="4781550"/>
          <p14:tracePt t="73936" x="5257800" y="4762500"/>
          <p14:tracePt t="73950" x="5359400" y="4743450"/>
          <p14:tracePt t="73970" x="5486400" y="4737100"/>
          <p14:tracePt t="73984" x="5632450" y="4737100"/>
          <p14:tracePt t="74005" x="5854700" y="4730750"/>
          <p14:tracePt t="74019" x="5918200" y="4730750"/>
          <p14:tracePt t="74033" x="6038850" y="4730750"/>
          <p14:tracePt t="74054" x="6146800" y="4730750"/>
          <p14:tracePt t="74068" x="6184900" y="4730750"/>
          <p14:tracePt t="74089" x="6280150" y="4730750"/>
          <p14:tracePt t="74103" x="6318250" y="4730750"/>
          <p14:tracePt t="74116" x="6330950" y="4730750"/>
          <p14:tracePt t="74138" x="6375400" y="4730750"/>
          <p14:tracePt t="74151" x="6400800" y="4730750"/>
          <p14:tracePt t="74310" x="6400800" y="4743450"/>
          <p14:tracePt t="74350" x="6394450" y="4743450"/>
          <p14:tracePt t="74358" x="6394450" y="4737100"/>
          <p14:tracePt t="74359" x="6381750" y="4737100"/>
          <p14:tracePt t="74382" x="6369050" y="4724400"/>
          <p14:tracePt t="74388" x="6362700" y="4724400"/>
          <p14:tracePt t="74401" x="6362700" y="4711700"/>
          <p14:tracePt t="74422" x="6356350" y="4711700"/>
          <p14:tracePt t="74436" x="6350000" y="4699000"/>
          <p14:tracePt t="74450" x="6343650" y="4699000"/>
          <p14:tracePt t="74470" x="6324600" y="4699000"/>
          <p14:tracePt t="74484" x="6318250" y="4699000"/>
          <p14:tracePt t="74506" x="6311900" y="4699000"/>
          <p14:tracePt t="74519" x="6305550" y="4699000"/>
          <p14:tracePt t="74533" x="6286500" y="4699000"/>
          <p14:tracePt t="74554" x="6261100" y="4699000"/>
          <p14:tracePt t="74568" x="6248400" y="4699000"/>
          <p14:tracePt t="74588" x="6197600" y="4711700"/>
          <p14:tracePt t="74602" x="6191250" y="4718050"/>
          <p14:tracePt t="74735" x="6178550" y="4718050"/>
          <p14:tracePt t="74766" x="6178550" y="4711700"/>
          <p14:tracePt t="74772" x="6172200" y="4711700"/>
          <p14:tracePt t="74782" x="6172200" y="4705350"/>
          <p14:tracePt t="74790" x="6159500" y="4699000"/>
          <p14:tracePt t="76408" x="6146800" y="4699000"/>
          <p14:tracePt t="76414" x="6115050" y="4705350"/>
          <p14:tracePt t="76429" x="6076950" y="4718050"/>
          <p14:tracePt t="76436" x="6026150" y="4724400"/>
          <p14:tracePt t="76443" x="5975350" y="4737100"/>
          <p14:tracePt t="76456" x="5848350" y="4762500"/>
          <p14:tracePt t="76470" x="5708650" y="4787900"/>
          <p14:tracePt t="76491" x="5518150" y="4787900"/>
          <p14:tracePt t="76505" x="5480050" y="4787900"/>
          <p14:tracePt t="76519" x="5397500" y="4787900"/>
          <p14:tracePt t="76540" x="5283200" y="4800600"/>
          <p14:tracePt t="76554" x="5251450" y="4813300"/>
          <p14:tracePt t="76575" x="5162550" y="4845050"/>
          <p14:tracePt t="76588" x="5124450" y="4857750"/>
          <p14:tracePt t="76602" x="5105400" y="4864100"/>
          <p14:tracePt t="76623" x="5092700" y="4876800"/>
          <p14:tracePt t="76637" x="5086350" y="4876800"/>
          <p14:tracePt t="76825" x="5086350" y="4883150"/>
          <p14:tracePt t="76838" x="5086350" y="4889500"/>
          <p14:tracePt t="76845" x="5086350" y="4908550"/>
          <p14:tracePt t="76852" x="5086350" y="4921250"/>
          <p14:tracePt t="76859" x="5080000" y="4946650"/>
          <p14:tracePt t="76873" x="5073650" y="4965700"/>
          <p14:tracePt t="76887" x="5073650" y="4991100"/>
          <p14:tracePt t="76908" x="5067300" y="5029200"/>
          <p14:tracePt t="76922" x="5067300" y="5041900"/>
          <p14:tracePt t="76946" x="5067300" y="5054600"/>
          <p14:tracePt t="77006" x="5067300" y="5060950"/>
          <p14:tracePt t="77020" x="5067300" y="5073650"/>
          <p14:tracePt t="77038" x="5067300" y="5080000"/>
          <p14:tracePt t="77044" x="5067300" y="5092700"/>
          <p14:tracePt t="77054" x="5067300" y="5099050"/>
          <p14:tracePt t="77062" x="5067300" y="5105400"/>
          <p14:tracePt t="77074" x="5067300" y="5111750"/>
          <p14:tracePt t="77088" x="5067300" y="5124450"/>
          <p14:tracePt t="77102" x="5067300" y="5137150"/>
          <p14:tracePt t="77123" x="5073650" y="5156200"/>
          <p14:tracePt t="77137" x="5073650" y="5168900"/>
          <p14:tracePt t="77158" x="5080000" y="5187950"/>
          <p14:tracePt t="77206" x="5080000" y="5200650"/>
          <p14:tracePt t="77295" x="5086350" y="5200650"/>
          <p14:tracePt t="77324" x="5086350" y="5213350"/>
          <p14:tracePt t="77348" x="5099050" y="5219700"/>
          <p14:tracePt t="77364" x="5099050" y="5226050"/>
          <p14:tracePt t="77388" x="5099050" y="5232400"/>
          <p14:tracePt t="77439" x="5099050" y="5238750"/>
          <p14:tracePt t="77446" x="5099050" y="5245100"/>
          <p14:tracePt t="77462" x="5099050" y="5251450"/>
          <p14:tracePt t="77476" x="5099050" y="5257800"/>
          <p14:tracePt t="77494" x="5099050" y="5264150"/>
          <p14:tracePt t="77510" x="5099050" y="5270500"/>
          <p14:tracePt t="77534" x="5099050" y="5276850"/>
          <p14:tracePt t="77659" x="5099050" y="5289550"/>
          <p14:tracePt t="78100" x="5092700" y="5289550"/>
          <p14:tracePt t="78206" x="5086350" y="5295900"/>
          <p14:tracePt t="78214" x="5080000" y="5302250"/>
          <p14:tracePt t="78220" x="5067300" y="5302250"/>
          <p14:tracePt t="78230" x="5060950" y="5308600"/>
          <p14:tracePt t="78244" x="5054600" y="5314950"/>
          <p14:tracePt t="78255" x="5022850" y="5334000"/>
          <p14:tracePt t="78276" x="4940300" y="5391150"/>
          <p14:tracePt t="78290" x="4914900" y="5403850"/>
          <p14:tracePt t="78303" x="4756150" y="5499100"/>
          <p14:tracePt t="78325" x="4686300" y="5524500"/>
          <p14:tracePt t="78338" x="4508500" y="5575300"/>
          <p14:tracePt t="78359" x="4095750" y="5689600"/>
          <p14:tracePt t="78374" x="3771900" y="5765800"/>
          <p14:tracePt t="78387" x="3625850" y="5816600"/>
          <p14:tracePt t="78408" x="3346450" y="5892800"/>
          <p14:tracePt t="78422" x="3213100" y="5924550"/>
          <p14:tracePt t="78443" x="3143250" y="5943600"/>
          <p14:tracePt t="78456" x="3111500" y="5949950"/>
          <p14:tracePt t="78470" x="3086100" y="5949950"/>
          <p14:tracePt t="78491" x="3079750" y="5962650"/>
          <p14:tracePt t="78566" x="3067050" y="5962650"/>
          <p14:tracePt t="78655" x="3060700" y="5962650"/>
          <p14:tracePt t="78662" x="3054350" y="5962650"/>
          <p14:tracePt t="78686" x="3048000" y="5962650"/>
          <p14:tracePt t="78692" x="3041650" y="5956300"/>
          <p14:tracePt t="80455" x="3054350" y="5956300"/>
          <p14:tracePt t="80468" x="3028950" y="5956300"/>
          <p14:tracePt t="80477" x="2952750" y="5975350"/>
          <p14:tracePt t="80484" x="2921000" y="5981700"/>
          <p14:tracePt t="80491" x="2857500" y="5988050"/>
          <p14:tracePt t="80512" x="2673350" y="6007100"/>
          <p14:tracePt t="80526" x="2552700" y="6038850"/>
          <p14:tracePt t="80540" x="2438400" y="6064250"/>
          <p14:tracePt t="80561" x="2343150" y="6076950"/>
          <p14:tracePt t="80575" x="2279650" y="6096000"/>
          <p14:tracePt t="80596" x="2216150" y="6102350"/>
          <p14:tracePt t="80609" x="2146300" y="6102350"/>
          <p14:tracePt t="80623" x="2057400" y="6102350"/>
          <p14:tracePt t="80644" x="1955800" y="6121400"/>
          <p14:tracePt t="80658" x="1936750" y="6134100"/>
          <p14:tracePt t="80679" x="1879600" y="6134100"/>
          <p14:tracePt t="80692" x="1854200" y="6134100"/>
          <p14:tracePt t="80706" x="1809750" y="6134100"/>
          <p14:tracePt t="80727" x="1752600" y="6134100"/>
          <p14:tracePt t="80741" x="1727200" y="6134100"/>
          <p14:tracePt t="80762" x="1663700" y="6134100"/>
          <p14:tracePt t="80776" x="1631950" y="6134100"/>
          <p14:tracePt t="80790" x="1619250" y="6134100"/>
          <p14:tracePt t="80811" x="1593850" y="6134100"/>
          <p14:tracePt t="80825" x="1568450" y="6146800"/>
          <p14:tracePt t="80845" x="1530350" y="6153150"/>
          <p14:tracePt t="80860" x="1485900" y="6153150"/>
          <p14:tracePt t="80873" x="1473200" y="6159500"/>
          <p14:tracePt t="80894" x="1435100" y="6159500"/>
          <p14:tracePt t="80908" x="1416050" y="6172200"/>
          <p14:tracePt t="80929" x="1358900" y="6172200"/>
          <p14:tracePt t="80943" x="1339850" y="6184900"/>
          <p14:tracePt t="80956" x="1327150" y="6184900"/>
          <p14:tracePt t="80978" x="1308100" y="6197600"/>
          <p14:tracePt t="80991" x="1289050" y="6197600"/>
          <p14:tracePt t="81012" x="1238250" y="6210300"/>
          <p14:tracePt t="81026" x="1225550" y="6210300"/>
          <p14:tracePt t="81040" x="1212850" y="6216650"/>
          <p14:tracePt t="81061" x="1187450" y="6223000"/>
          <p14:tracePt t="81076" x="1168400" y="6223000"/>
          <p14:tracePt t="81095" x="1162050" y="6223000"/>
          <p14:tracePt t="81109" x="1149350" y="6229350"/>
          <p14:tracePt t="81123" x="1136650" y="6235700"/>
          <p14:tracePt t="81144" x="1117600" y="6235700"/>
          <p14:tracePt t="81158" x="1111250" y="6242050"/>
          <p14:tracePt t="81179" x="1092200" y="6248400"/>
          <p14:tracePt t="81193" x="1079500" y="6248400"/>
          <p14:tracePt t="81207" x="1066800" y="6248400"/>
          <p14:tracePt t="81227" x="1054100" y="6248400"/>
          <p14:tracePt t="81246" x="1047750" y="6261100"/>
          <p14:tracePt t="81262" x="1041400" y="6261100"/>
          <p14:tracePt t="81276" x="1022350" y="6261100"/>
          <p14:tracePt t="81290" x="1016000" y="6261100"/>
          <p14:tracePt t="81311" x="990600" y="6280150"/>
          <p14:tracePt t="81324" x="958850" y="6286500"/>
          <p14:tracePt t="81345" x="939800" y="6292850"/>
          <p14:tracePt t="81359" x="920750" y="6292850"/>
          <p14:tracePt t="81373" x="920750" y="6299200"/>
          <p14:tracePt t="81470" x="920750" y="6305550"/>
          <p14:tracePt t="81478" x="920750" y="6311900"/>
          <p14:tracePt t="81486" x="933450" y="6311900"/>
          <p14:tracePt t="81492" x="946150" y="6324600"/>
          <p14:tracePt t="81512" x="1047750" y="6394450"/>
          <p14:tracePt t="81526" x="1117600" y="6432550"/>
          <p14:tracePt t="81540" x="1174750" y="6470650"/>
          <p14:tracePt t="81561" x="1346200" y="6584950"/>
          <p14:tracePt t="81574" x="1422400" y="6635750"/>
          <p14:tracePt t="81596" x="1460500" y="6667500"/>
          <p14:tracePt t="81609" x="1473200" y="6673850"/>
          <p14:tracePt t="81623" x="1504950" y="6686550"/>
          <p14:tracePt t="81644" x="1555750" y="6686550"/>
          <p14:tracePt t="81658" x="1612900" y="6686550"/>
          <p14:tracePt t="81679" x="1682750" y="6680200"/>
          <p14:tracePt t="81693" x="1695450" y="6680200"/>
          <p14:tracePt t="81707" x="1714500" y="6667500"/>
          <p14:tracePt t="81728" x="1746250" y="6667500"/>
          <p14:tracePt t="81741" x="1771650" y="6654800"/>
          <p14:tracePt t="81762" x="1828800" y="6635750"/>
          <p14:tracePt t="81776" x="1879600" y="6623050"/>
          <p14:tracePt t="81790" x="1949450" y="6604000"/>
          <p14:tracePt t="81810" x="1955800" y="6604000"/>
          <p14:tracePt t="81824" x="1974850" y="6591300"/>
          <p14:tracePt t="81846" x="2006600" y="6578600"/>
          <p14:tracePt t="81859" x="2025650" y="6578600"/>
          <p14:tracePt t="81873" x="2032000" y="6572250"/>
          <p14:tracePt t="81894" x="2051050" y="6559550"/>
          <p14:tracePt t="81908" x="2057400" y="6559550"/>
          <p14:tracePt t="81929" x="2070100" y="6553200"/>
          <p14:tracePt t="81943" x="2089150" y="6546850"/>
          <p14:tracePt t="81964" x="2120900" y="6527800"/>
          <p14:tracePt t="81977" x="2133600" y="6521450"/>
          <p14:tracePt t="81991" x="2152650" y="6502400"/>
          <p14:tracePt t="82012" x="2171700" y="6502400"/>
          <p14:tracePt t="82026" x="2178050" y="6489700"/>
          <p14:tracePt t="82047" x="2184400" y="6489700"/>
          <p14:tracePt t="82094" x="2190750" y="6489700"/>
          <p14:tracePt t="82102" x="2197100" y="6489700"/>
          <p14:tracePt t="82108" x="2209800" y="6489700"/>
          <p14:tracePt t="82116" x="2216150" y="6489700"/>
          <p14:tracePt t="82130" x="2235200" y="6489700"/>
          <p14:tracePt t="82236" x="2228850" y="6477000"/>
          <p14:tracePt t="82244" x="2228850" y="6464300"/>
          <p14:tracePt t="82657" x="2247900" y="6477000"/>
          <p14:tracePt t="82672" x="2266950" y="6483350"/>
          <p14:tracePt t="82678" x="2279650" y="6483350"/>
          <p14:tracePt t="82686" x="2292350" y="6483350"/>
          <p14:tracePt t="82693" x="2317750" y="6483350"/>
          <p14:tracePt t="82713" x="2368550" y="6489700"/>
          <p14:tracePt t="82727" x="2400300" y="6496050"/>
          <p14:tracePt t="82741" x="2368550" y="6483350"/>
          <p14:tracePt t="82762" x="2444750" y="6483350"/>
          <p14:tracePt t="82776" x="2489200" y="6477000"/>
          <p14:tracePt t="82797" x="2571750" y="6464300"/>
          <p14:tracePt t="82811" x="2578100" y="6464300"/>
          <p14:tracePt t="82824" x="2584450" y="6457950"/>
          <p14:tracePt t="82845" x="2597150" y="6457950"/>
          <p14:tracePt t="82859" x="2603500" y="6457950"/>
          <p14:tracePt t="82880" x="2616200" y="6457950"/>
          <p14:tracePt t="84873" x="2609850" y="6457950"/>
          <p14:tracePt t="84878" x="2565400" y="6457950"/>
          <p14:tracePt t="84894" x="2495550" y="6451600"/>
          <p14:tracePt t="84900" x="2387600" y="6432550"/>
          <p14:tracePt t="84915" x="2127250" y="6388100"/>
          <p14:tracePt t="84928" x="1854200" y="6375400"/>
          <p14:tracePt t="84950" x="1447800" y="6356350"/>
          <p14:tracePt t="84963" x="1054100" y="6311900"/>
          <p14:tracePt t="84977" x="838200" y="6267450"/>
          <p14:tracePt t="84998" x="107950" y="61912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48049-B775-A355-5E84-A9693E613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9144000" cy="5080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8F38869-ECEF-34FC-116F-9CD2D0DD1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585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95"/>
    </mc:Choice>
    <mc:Fallback>
      <p:transition spd="slow" advTm="4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6" x="76200" y="1778000"/>
          <p14:tracePt t="836" x="165100" y="1816100"/>
          <p14:tracePt t="844" x="273050" y="1847850"/>
          <p14:tracePt t="860" x="514350" y="1917700"/>
          <p14:tracePt t="874" x="698500" y="1981200"/>
          <p14:tracePt t="895" x="806450" y="2044700"/>
          <p14:tracePt t="909" x="882650" y="2095500"/>
          <p14:tracePt t="929" x="914400" y="2133600"/>
          <p14:tracePt t="943" x="946150" y="2197100"/>
          <p14:tracePt t="957" x="958850" y="2203450"/>
          <p14:tracePt t="978" x="958850" y="2228850"/>
          <p14:tracePt t="992" x="971550" y="2241550"/>
          <p14:tracePt t="1005" x="984250" y="2266950"/>
          <p14:tracePt t="1027" x="1009650" y="2298700"/>
          <p14:tracePt t="1040" x="1047750" y="2317750"/>
          <p14:tracePt t="1061" x="1098550" y="2355850"/>
          <p14:tracePt t="1075" x="1136650" y="2368550"/>
          <p14:tracePt t="1096" x="1181100" y="2406650"/>
          <p14:tracePt t="1110" x="1168400" y="2419350"/>
          <p14:tracePt t="1124" x="1149350" y="2419350"/>
          <p14:tracePt t="1471" x="1143000" y="2419350"/>
          <p14:tracePt t="1484" x="1130300" y="2419350"/>
          <p14:tracePt t="1496" x="1136650" y="2425700"/>
          <p14:tracePt t="1502" x="1143000" y="2432050"/>
          <p14:tracePt t="1513" x="1155700" y="2438400"/>
          <p14:tracePt t="1527" x="1155700" y="2444750"/>
          <p14:tracePt t="1540" x="1155700" y="2476500"/>
          <p14:tracePt t="1561" x="1143000" y="2508250"/>
          <p14:tracePt t="1575" x="1149350" y="2559050"/>
          <p14:tracePt t="1596" x="1155700" y="2590800"/>
          <p14:tracePt t="1610" x="1187450" y="2609850"/>
          <p14:tracePt t="1624" x="1225550" y="2679700"/>
          <p14:tracePt t="1644" x="1314450" y="2768600"/>
          <p14:tracePt t="1658" x="1352550" y="2813050"/>
          <p14:tracePt t="1679" x="1460500" y="2921000"/>
          <p14:tracePt t="1693" x="1530350" y="2984500"/>
          <p14:tracePt t="1707" x="1555750" y="3016250"/>
          <p14:tracePt t="1728" x="1638300" y="3111500"/>
          <p14:tracePt t="1742" x="1708150" y="3206750"/>
          <p14:tracePt t="1763" x="1771650" y="3352800"/>
          <p14:tracePt t="1777" x="1784350" y="3390900"/>
          <p14:tracePt t="1790" x="1816100" y="3467100"/>
          <p14:tracePt t="1811" x="1841500" y="3556000"/>
          <p14:tracePt t="1825" x="1860550" y="3600450"/>
          <p14:tracePt t="1846" x="1917700" y="3727450"/>
          <p14:tracePt t="1859" x="1949450" y="3810000"/>
          <p14:tracePt t="1873" x="1955800" y="3854450"/>
          <p14:tracePt t="1895" x="2000250" y="4032250"/>
          <p14:tracePt t="1908" x="2070100" y="4254500"/>
          <p14:tracePt t="1929" x="2127250" y="4584700"/>
          <p14:tracePt t="1943" x="2165350" y="4965700"/>
          <p14:tracePt t="1957" x="2178050" y="5365750"/>
          <p14:tracePt t="1978" x="2178050" y="5867400"/>
          <p14:tracePt t="1992" x="2178050" y="6007100"/>
          <p14:tracePt t="2012" x="2247900" y="6388100"/>
          <p14:tracePt t="2027" x="2279650" y="6559550"/>
          <p14:tracePt t="2040" x="2298700" y="6629400"/>
          <p14:tracePt t="2061" x="2317750" y="6788150"/>
          <p14:tracePt t="2075" x="2317750" y="6851650"/>
          <p14:tracePt t="2096" x="2292350" y="6851650"/>
          <p14:tracePt t="2110" x="2260600" y="6851650"/>
          <p14:tracePt t="2124" x="2228850" y="6851650"/>
          <p14:tracePt t="2144" x="2197100" y="6851650"/>
          <p14:tracePt t="2170" x="2184400" y="6851650"/>
          <p14:tracePt t="2188" x="2171700" y="6851650"/>
          <p14:tracePt t="2194" x="2159000" y="6845300"/>
          <p14:tracePt t="2207" x="2139950" y="6838950"/>
          <p14:tracePt t="2228" x="2108200" y="6819900"/>
          <p14:tracePt t="2242" x="2095500" y="6807200"/>
          <p14:tracePt t="2262" x="2051050" y="6775450"/>
          <p14:tracePt t="2276" x="2019300" y="6743700"/>
          <p14:tracePt t="2297" x="1993900" y="6711950"/>
          <p14:tracePt t="2311" x="1943100" y="6661150"/>
          <p14:tracePt t="2325" x="1892300" y="6629400"/>
          <p14:tracePt t="2346" x="1822450" y="6578600"/>
          <p14:tracePt t="2360" x="1803400" y="6565900"/>
          <p14:tracePt t="2374" x="1778000" y="6540500"/>
          <p14:tracePt t="2395" x="1739900" y="6502400"/>
          <p14:tracePt t="2408" x="1701800" y="6464300"/>
          <p14:tracePt t="2429" x="1695450" y="6451600"/>
          <p14:tracePt t="2444" x="1682750" y="6438900"/>
          <p14:tracePt t="2464" x="1663700" y="6407150"/>
          <p14:tracePt t="2478" x="1657350" y="6400800"/>
          <p14:tracePt t="2492" x="1657350" y="6388100"/>
          <p14:tracePt t="2513" x="1644650" y="6381750"/>
          <p14:tracePt t="2527" x="1644650" y="6375400"/>
          <p14:tracePt t="2547" x="1644650" y="6362700"/>
          <p14:tracePt t="2561" x="1644650" y="6356350"/>
          <p14:tracePt t="2575" x="1631950" y="6350000"/>
          <p14:tracePt t="2596" x="1644650" y="6324600"/>
          <p14:tracePt t="2610" x="1644650" y="6311900"/>
          <p14:tracePt t="2631" x="1644650" y="6280150"/>
          <p14:tracePt t="2645" x="1644650" y="6248400"/>
          <p14:tracePt t="2658" x="1644650" y="6216650"/>
          <p14:tracePt t="2679" x="1670050" y="6140450"/>
          <p14:tracePt t="2693" x="1689100" y="6045200"/>
          <p14:tracePt t="2714" x="1714500" y="5924550"/>
          <p14:tracePt t="2728" x="1720850" y="5810250"/>
          <p14:tracePt t="2741" x="1739900" y="5664200"/>
          <p14:tracePt t="2763" x="1746250" y="5499100"/>
          <p14:tracePt t="2777" x="1752600" y="5302250"/>
          <p14:tracePt t="2797" x="1758950" y="4876800"/>
          <p14:tracePt t="2811" x="1758950" y="4743450"/>
          <p14:tracePt t="2825" x="1778000" y="4470400"/>
          <p14:tracePt t="2846" x="1797050" y="4114800"/>
          <p14:tracePt t="2860" x="1797050" y="3873500"/>
          <p14:tracePt t="2881" x="1771650" y="3613150"/>
          <p14:tracePt t="2895" x="1733550" y="3397250"/>
          <p14:tracePt t="2908" x="1701800" y="3238500"/>
          <p14:tracePt t="2929" x="1682750" y="3105150"/>
          <p14:tracePt t="2943" x="1663700" y="2984500"/>
          <p14:tracePt t="2964" x="1612900" y="2819400"/>
          <p14:tracePt t="2978" x="1600200" y="2781300"/>
          <p14:tracePt t="2991" x="1587500" y="2743200"/>
          <p14:tracePt t="3013" x="1587500" y="2692400"/>
          <p14:tracePt t="3027" x="1587500" y="2667000"/>
          <p14:tracePt t="3048" x="1587500" y="2597150"/>
          <p14:tracePt t="3061" x="1587500" y="2565400"/>
          <p14:tracePt t="3075" x="1587500" y="2552700"/>
          <p14:tracePt t="3096" x="1587500" y="2520950"/>
          <p14:tracePt t="3110" x="1581150" y="2508250"/>
          <p14:tracePt t="3130" x="1581150" y="2501900"/>
          <p14:tracePt t="3154" x="1581150" y="2495550"/>
          <p14:tracePt t="3164" x="1581150" y="2489200"/>
          <p14:tracePt t="3180" x="1587500" y="2482850"/>
          <p14:tracePt t="3196" x="1587500" y="2470150"/>
          <p14:tracePt t="3214" x="1600200" y="2470150"/>
          <p14:tracePt t="3228" x="1619250" y="2457450"/>
          <p14:tracePt t="3242" x="1625600" y="2457450"/>
          <p14:tracePt t="3263" x="1663700" y="2451100"/>
          <p14:tracePt t="3276" x="1676400" y="2451100"/>
          <p14:tracePt t="3298" x="1676400" y="2444750"/>
          <p14:tracePt t="3311" x="1689100" y="2444750"/>
          <p14:tracePt t="3325" x="1701800" y="2444750"/>
          <p14:tracePt t="3346" x="1720850" y="2444750"/>
          <p14:tracePt t="3412" x="1727200" y="2444750"/>
          <p14:tracePt t="3428" x="1733550" y="2444750"/>
          <p14:tracePt t="3437" x="1752600" y="2457450"/>
          <p14:tracePt t="3442" x="1771650" y="2470150"/>
          <p14:tracePt t="3452" x="1771650" y="2476500"/>
          <p14:tracePt t="3464" x="1790700" y="2489200"/>
          <p14:tracePt t="3478" x="1835150" y="2514600"/>
          <p14:tracePt t="3492" x="1860550" y="2540000"/>
          <p14:tracePt t="3513" x="1911350" y="2571750"/>
          <p14:tracePt t="3527" x="1930400" y="2571750"/>
          <p14:tracePt t="3547" x="1987550" y="2584450"/>
          <p14:tracePt t="3561" x="2025650" y="2597150"/>
          <p14:tracePt t="3575" x="2070100" y="2609850"/>
          <p14:tracePt t="3596" x="2095500" y="2628900"/>
          <p14:tracePt t="3610" x="2114550" y="2654300"/>
          <p14:tracePt t="3631" x="2165350" y="2724150"/>
          <p14:tracePt t="3645" x="2203450" y="2781300"/>
          <p14:tracePt t="3665" x="2260600" y="2857500"/>
          <p14:tracePt t="3679" x="2298700" y="2927350"/>
          <p14:tracePt t="3693" x="2330450" y="2978150"/>
          <p14:tracePt t="3714" x="2355850" y="3022600"/>
          <p14:tracePt t="3728" x="2381250" y="3060700"/>
          <p14:tracePt t="3742" x="2387600" y="3067050"/>
          <p14:tracePt t="3762" x="2387600" y="3092450"/>
          <p14:tracePt t="3777" x="2387600" y="3105150"/>
          <p14:tracePt t="3798" x="2413000" y="3143250"/>
          <p14:tracePt t="3812" x="2419350" y="3149600"/>
          <p14:tracePt t="3832" x="2425700" y="3155950"/>
          <p14:tracePt t="3846" x="2432050" y="3162300"/>
          <p14:tracePt t="3860" x="2432050" y="3168650"/>
          <p14:tracePt t="3881" x="2438400" y="3175000"/>
          <p14:tracePt t="3894" x="2463800" y="3175000"/>
          <p14:tracePt t="3915" x="2489200" y="3175000"/>
          <p14:tracePt t="3929" x="2501900" y="3175000"/>
          <p14:tracePt t="3943" x="2514600" y="3175000"/>
          <p14:tracePt t="4029" x="2527300" y="3175000"/>
          <p14:tracePt t="4038" x="2540000" y="3175000"/>
          <p14:tracePt t="4052" x="2552700" y="3175000"/>
          <p14:tracePt t="4060" x="2559050" y="3175000"/>
          <p14:tracePt t="4066" x="2565400" y="3175000"/>
          <p14:tracePt t="4082" x="2578100" y="3175000"/>
          <p14:tracePt t="4096" x="2584450" y="3168650"/>
          <p14:tracePt t="4110" x="2590800" y="3162300"/>
          <p14:tracePt t="4131" x="2597150" y="3162300"/>
          <p14:tracePt t="4145" x="2603500" y="3155950"/>
          <p14:tracePt t="4165" x="2609850" y="3149600"/>
          <p14:tracePt t="4811" x="2616200" y="3149600"/>
          <p14:tracePt t="4828" x="2635250" y="3149600"/>
          <p14:tracePt t="5020" x="2635250" y="3168650"/>
          <p14:tracePt t="5038" x="2635250" y="3175000"/>
          <p14:tracePt t="5044" x="2635250" y="3181350"/>
          <p14:tracePt t="5056" x="2635250" y="3187700"/>
          <p14:tracePt t="5197" x="2635250" y="3194050"/>
          <p14:tracePt t="5220" x="2635250" y="3200400"/>
          <p14:tracePt t="5250" x="2635250" y="3206750"/>
          <p14:tracePt t="5284" x="2635250" y="3213100"/>
          <p14:tracePt t="5323" x="2635250" y="3225800"/>
          <p14:tracePt t="5330" x="2628900" y="3225800"/>
          <p14:tracePt t="5354" x="2628900" y="3232150"/>
          <p14:tracePt t="5366" x="2628900" y="3238500"/>
          <p14:tracePt t="5388" x="2628900" y="3244850"/>
          <p14:tracePt t="5404" x="2622550" y="3244850"/>
          <p14:tracePt t="5412" x="2622550" y="3251200"/>
          <p14:tracePt t="5583" x="2622550" y="3257550"/>
          <p14:tracePt t="5596" x="2622550" y="3263900"/>
          <p14:tracePt t="5604" x="2616200" y="3270250"/>
          <p14:tracePt t="5610" x="2616200" y="3276600"/>
          <p14:tracePt t="5621" x="2609850" y="3289300"/>
          <p14:tracePt t="5631" x="2603500" y="3295650"/>
          <p14:tracePt t="5644" x="2597150" y="3308350"/>
          <p14:tracePt t="5665" x="2590800" y="3314700"/>
          <p14:tracePt t="5679" x="2584450" y="3327400"/>
          <p14:tracePt t="5701" x="2578100" y="3346450"/>
          <p14:tracePt t="5714" x="2571750" y="3359150"/>
          <p14:tracePt t="5727" x="2571750" y="3365500"/>
          <p14:tracePt t="5749" x="2559050" y="3384550"/>
          <p14:tracePt t="5762" x="2559050" y="3390900"/>
          <p14:tracePt t="5784" x="2533650" y="3422650"/>
          <p14:tracePt t="5797" x="2527300" y="3429000"/>
          <p14:tracePt t="5811" x="2520950" y="3435350"/>
          <p14:tracePt t="5832" x="2508250" y="3448050"/>
          <p14:tracePt t="5846" x="2495550" y="3454400"/>
          <p14:tracePt t="5867" x="2495550" y="3460750"/>
          <p14:tracePt t="5881" x="2489200" y="3460750"/>
          <p14:tracePt t="5895" x="2476500" y="3467100"/>
          <p14:tracePt t="5920" x="2463800" y="3473450"/>
          <p14:tracePt t="6012" x="2457450" y="3473450"/>
          <p14:tracePt t="6077" x="2451100" y="3473450"/>
          <p14:tracePt t="6101" x="2444750" y="3467100"/>
          <p14:tracePt t="6124" x="2444750" y="3460750"/>
          <p14:tracePt t="6132" x="2438400" y="3460750"/>
          <p14:tracePt t="6157" x="2438400" y="3454400"/>
          <p14:tracePt t="6162" x="2432050" y="3454400"/>
          <p14:tracePt t="6186" x="2425700" y="3454400"/>
          <p14:tracePt t="6194" x="2425700" y="3441700"/>
          <p14:tracePt t="6202" x="2419350" y="3441700"/>
          <p14:tracePt t="6228" x="2406650" y="3441700"/>
          <p14:tracePt t="6242" x="2406650" y="3429000"/>
          <p14:tracePt t="6258" x="2393950" y="3429000"/>
          <p14:tracePt t="6268" x="2387600" y="3429000"/>
          <p14:tracePt t="6283" x="2368550" y="3429000"/>
          <p14:tracePt t="6297" x="2343150" y="3416300"/>
          <p14:tracePt t="6311" x="2292350" y="3416300"/>
          <p14:tracePt t="6332" x="2216150" y="3416300"/>
          <p14:tracePt t="6346" x="2171700" y="3416300"/>
          <p14:tracePt t="6367" x="2038350" y="3422650"/>
          <p14:tracePt t="6380" x="1936750" y="3422650"/>
          <p14:tracePt t="6394" x="1816100" y="3429000"/>
          <p14:tracePt t="6415" x="1714500" y="3441700"/>
          <p14:tracePt t="6429" x="1625600" y="3454400"/>
          <p14:tracePt t="6450" x="1530350" y="3473450"/>
          <p14:tracePt t="6464" x="1492250" y="3479800"/>
          <p14:tracePt t="6478" x="1435100" y="3479800"/>
          <p14:tracePt t="6499" x="1339850" y="3479800"/>
          <p14:tracePt t="6512" x="1314450" y="3479800"/>
          <p14:tracePt t="6533" x="1282700" y="3479800"/>
          <p14:tracePt t="6832" x="1301750" y="3486150"/>
          <p14:tracePt t="6846" x="1308100" y="3486150"/>
          <p14:tracePt t="6852" x="1320800" y="3486150"/>
          <p14:tracePt t="6859" x="1339850" y="3486150"/>
          <p14:tracePt t="6866" x="1358900" y="3486150"/>
          <p14:tracePt t="6880" x="1390650" y="3486150"/>
          <p14:tracePt t="6901" x="1473200" y="3486150"/>
          <p14:tracePt t="6915" x="1530350" y="3486150"/>
          <p14:tracePt t="6929" x="1651000" y="3486150"/>
          <p14:tracePt t="6950" x="1828800" y="3486150"/>
          <p14:tracePt t="6964" x="1911350" y="3486150"/>
          <p14:tracePt t="6984" x="1968500" y="3486150"/>
          <p14:tracePt t="7011" x="1974850" y="3486150"/>
          <p14:tracePt t="7020" x="1987550" y="3486150"/>
          <p14:tracePt t="7033" x="1993900" y="3486150"/>
          <p14:tracePt t="7047" x="2006600" y="3486150"/>
          <p14:tracePt t="7068" x="2012950" y="3486150"/>
          <p14:tracePt t="7133" x="2025650" y="3486150"/>
          <p14:tracePt t="7261" x="2032000" y="3486150"/>
          <p14:tracePt t="7266" x="2038350" y="3486150"/>
          <p14:tracePt t="7284" x="2044700" y="3486150"/>
          <p14:tracePt t="7793" x="2038350" y="3486150"/>
          <p14:tracePt t="7812" x="2019300" y="3486150"/>
          <p14:tracePt t="7814" x="2006600" y="3492500"/>
          <p14:tracePt t="7820" x="1987550" y="3498850"/>
          <p14:tracePt t="7832" x="1936750" y="3511550"/>
          <p14:tracePt t="7846" x="1892300" y="3524250"/>
          <p14:tracePt t="7866" x="1847850" y="3524250"/>
          <p14:tracePt t="7881" x="1784350" y="3543300"/>
          <p14:tracePt t="7902" x="1663700" y="3556000"/>
          <p14:tracePt t="7915" x="1600200" y="3562350"/>
          <p14:tracePt t="7929" x="1492250" y="3587750"/>
          <p14:tracePt t="7950" x="1339850" y="3619500"/>
          <p14:tracePt t="7964" x="1270000" y="3638550"/>
          <p14:tracePt t="7985" x="1206500" y="3651250"/>
          <p14:tracePt t="7998" x="1143000" y="3670300"/>
          <p14:tracePt t="8012" x="1085850" y="3689350"/>
          <p14:tracePt t="8034" x="1041400" y="3702050"/>
          <p14:tracePt t="8047" x="996950" y="3708400"/>
          <p14:tracePt t="8068" x="977900" y="3714750"/>
          <p14:tracePt t="8082" x="977900" y="3721100"/>
          <p14:tracePt t="8103" x="971550" y="3721100"/>
          <p14:tracePt t="8132" x="971550" y="3727450"/>
          <p14:tracePt t="8159" x="971550" y="3733800"/>
          <p14:tracePt t="8172" x="971550" y="3740150"/>
          <p14:tracePt t="8196" x="984250" y="3740150"/>
          <p14:tracePt t="8204" x="1003300" y="3752850"/>
          <p14:tracePt t="8210" x="1016000" y="3752850"/>
          <p14:tracePt t="8220" x="1035050" y="3752850"/>
          <p14:tracePt t="8235" x="1092200" y="3752850"/>
          <p14:tracePt t="8249" x="1123950" y="3752850"/>
          <p14:tracePt t="8269" x="1187450" y="3752850"/>
          <p14:tracePt t="8283" x="1250950" y="3752850"/>
          <p14:tracePt t="8297" x="1295400" y="3752850"/>
          <p14:tracePt t="8318" x="1441450" y="3752850"/>
          <p14:tracePt t="8332" x="1562100" y="3752850"/>
          <p14:tracePt t="8353" x="1720850" y="3746500"/>
          <p14:tracePt t="8366" x="1771650" y="3740150"/>
          <p14:tracePt t="8380" x="1860550" y="3721100"/>
          <p14:tracePt t="8401" x="1943100" y="3708400"/>
          <p14:tracePt t="8415" x="2000250" y="3708400"/>
          <p14:tracePt t="8436" x="2120900" y="3708400"/>
          <p14:tracePt t="8450" x="2216150" y="3708400"/>
          <p14:tracePt t="8464" x="2247900" y="3708400"/>
          <p14:tracePt t="8485" x="2305050" y="3708400"/>
          <p14:tracePt t="8499" x="2330450" y="3708400"/>
          <p14:tracePt t="8519" x="2343150" y="3708400"/>
          <p14:tracePt t="8540" x="2349500" y="3708400"/>
          <p14:tracePt t="8564" x="2355850" y="3708400"/>
          <p14:tracePt t="9509" x="2349500" y="3702050"/>
          <p14:tracePt t="9524" x="2336800" y="3702050"/>
          <p14:tracePt t="9530" x="2311400" y="3702050"/>
          <p14:tracePt t="9532" x="2305050" y="3702050"/>
          <p14:tracePt t="9538" x="2292350" y="3702050"/>
          <p14:tracePt t="9547" x="2260600" y="3702050"/>
          <p14:tracePt t="9568" x="2190750" y="3702050"/>
          <p14:tracePt t="9582" x="2057400" y="3702050"/>
          <p14:tracePt t="9603" x="1930400" y="3727450"/>
          <p14:tracePt t="9616" x="1809750" y="3752850"/>
          <p14:tracePt t="9637" x="1651000" y="3790950"/>
          <p14:tracePt t="9652" x="1555750" y="3816350"/>
          <p14:tracePt t="9665" x="1511300" y="3829050"/>
          <p14:tracePt t="9686" x="1454150" y="3841750"/>
          <p14:tracePt t="9700" x="1416050" y="3841750"/>
          <p14:tracePt t="9720" x="1403350" y="3841750"/>
          <p14:tracePt t="9734" x="1397000" y="3841750"/>
          <p14:tracePt t="9820" x="1409700" y="3848100"/>
          <p14:tracePt t="9836" x="1422400" y="3848100"/>
          <p14:tracePt t="9844" x="1428750" y="3848100"/>
          <p14:tracePt t="9850" x="1441450" y="3848100"/>
          <p14:tracePt t="9860" x="1460500" y="3848100"/>
          <p14:tracePt t="9868" x="1473200" y="3848100"/>
          <p14:tracePt t="9887" x="1517650" y="3848100"/>
          <p14:tracePt t="9901" x="1568450" y="3848100"/>
          <p14:tracePt t="9915" x="1593850" y="3848100"/>
          <p14:tracePt t="9936" x="1682750" y="3848100"/>
          <p14:tracePt t="9950" x="1790700" y="3848100"/>
          <p14:tracePt t="9971" x="1962150" y="3848100"/>
          <p14:tracePt t="9984" x="2006600" y="3848100"/>
          <p14:tracePt t="9998" x="2070100" y="3848100"/>
          <p14:tracePt t="10019" x="2139950" y="3848100"/>
          <p14:tracePt t="10033" x="2159000" y="3848100"/>
          <p14:tracePt t="10054" x="2203450" y="3848100"/>
          <p14:tracePt t="10068" x="2247900" y="3848100"/>
          <p14:tracePt t="10082" x="2266950" y="3848100"/>
          <p14:tracePt t="10103" x="2298700" y="3848100"/>
          <p14:tracePt t="10495" x="2298700" y="3860800"/>
          <p14:tracePt t="10516" x="2305050" y="3860800"/>
          <p14:tracePt t="10522" x="2317750" y="3860800"/>
          <p14:tracePt t="10528" x="2330450" y="3860800"/>
          <p14:tracePt t="10546" x="2330450" y="3867150"/>
          <p14:tracePt t="10564" x="2311400" y="3867150"/>
          <p14:tracePt t="10879" x="2343150" y="3867150"/>
          <p14:tracePt t="10892" x="2381250" y="3867150"/>
          <p14:tracePt t="10902" x="2400300" y="3867150"/>
          <p14:tracePt t="10911" x="2432050" y="3867150"/>
          <p14:tracePt t="10919" x="2463800" y="3867150"/>
          <p14:tracePt t="10936" x="2565400" y="3867150"/>
          <p14:tracePt t="10950" x="2679700" y="3867150"/>
          <p14:tracePt t="10973" x="2698750" y="3867150"/>
          <p14:tracePt t="10985" x="2724150" y="3867150"/>
          <p14:tracePt t="10998" x="2825750" y="3867150"/>
          <p14:tracePt t="11019" x="2984500" y="3867150"/>
          <p14:tracePt t="11033" x="3168650" y="3867150"/>
          <p14:tracePt t="11054" x="3352800" y="3867150"/>
          <p14:tracePt t="11068" x="3409950" y="3867150"/>
          <p14:tracePt t="11089" x="3441700" y="3867150"/>
          <p14:tracePt t="11103" x="3473450" y="3867150"/>
          <p14:tracePt t="11116" x="3511550" y="3867150"/>
          <p14:tracePt t="11137" x="3575050" y="3867150"/>
          <p14:tracePt t="11151" x="3644900" y="3854450"/>
          <p14:tracePt t="11173" x="3702050" y="3854450"/>
          <p14:tracePt t="11186" x="3708400" y="3854450"/>
          <p14:tracePt t="11200" x="3740150" y="3854450"/>
          <p14:tracePt t="11221" x="3778250" y="3854450"/>
          <p14:tracePt t="11234" x="3790950" y="3854450"/>
          <p14:tracePt t="11255" x="3797300" y="3854450"/>
          <p14:tracePt t="11333" x="3803650" y="3854450"/>
          <p14:tracePt t="11346" x="3810000" y="3854450"/>
          <p14:tracePt t="16749" x="3790950" y="3860800"/>
          <p14:tracePt t="16758" x="3740150" y="3873500"/>
          <p14:tracePt t="16772" x="3695700" y="3886200"/>
          <p14:tracePt t="16780" x="3670300" y="3898900"/>
          <p14:tracePt t="16782" x="3632200" y="3905250"/>
          <p14:tracePt t="16796" x="3594100" y="3917950"/>
          <p14:tracePt t="16811" x="3556000" y="3924300"/>
          <p14:tracePt t="16825" x="3543300" y="3924300"/>
          <p14:tracePt t="16839" x="3498850" y="3943350"/>
          <p14:tracePt t="16859" x="3429000" y="3962400"/>
          <p14:tracePt t="16873" x="3416300" y="3975100"/>
          <p14:tracePt t="16894" x="3378200" y="3975100"/>
          <p14:tracePt t="16908" x="3321050" y="3987800"/>
          <p14:tracePt t="16922" x="3282950" y="3994150"/>
          <p14:tracePt t="16943" x="3219450" y="4019550"/>
          <p14:tracePt t="16957" x="3175000" y="4032250"/>
          <p14:tracePt t="16977" x="3149600" y="4038600"/>
          <p14:tracePt t="16991" x="3124200" y="4044950"/>
          <p14:tracePt t="17005" x="3079750" y="4044950"/>
          <p14:tracePt t="17026" x="2997200" y="4051300"/>
          <p14:tracePt t="17040" x="2978150" y="4051300"/>
          <p14:tracePt t="17061" x="2857500" y="4051300"/>
          <p14:tracePt t="17075" x="2794000" y="4057650"/>
          <p14:tracePt t="17089" x="2774950" y="4057650"/>
          <p14:tracePt t="17109" x="2717800" y="4070350"/>
          <p14:tracePt t="17123" x="2660650" y="4083050"/>
          <p14:tracePt t="17144" x="2628900" y="4083050"/>
          <p14:tracePt t="17158" x="2603500" y="4089400"/>
          <p14:tracePt t="17172" x="2597150" y="4095750"/>
          <p14:tracePt t="17193" x="2540000" y="4102100"/>
          <p14:tracePt t="17206" x="2508250" y="4108450"/>
          <p14:tracePt t="17227" x="2425700" y="4133850"/>
          <p14:tracePt t="17241" x="2393950" y="4140200"/>
          <p14:tracePt t="17255" x="2387600" y="4146550"/>
          <p14:tracePt t="17277" x="2355850" y="4159250"/>
          <p14:tracePt t="17290" x="2349500" y="4159250"/>
          <p14:tracePt t="17311" x="2343150" y="4159250"/>
          <p14:tracePt t="17325" x="2324100" y="4159250"/>
          <p14:tracePt t="17338" x="2317750" y="4171950"/>
          <p14:tracePt t="17935" x="2336800" y="4171950"/>
          <p14:tracePt t="17952" x="2349500" y="4171950"/>
          <p14:tracePt t="17970" x="2362200" y="4171950"/>
          <p14:tracePt t="17976" x="2368550" y="4171950"/>
          <p14:tracePt t="17982" x="2387600" y="4171950"/>
          <p14:tracePt t="17991" x="2413000" y="4171950"/>
          <p14:tracePt t="18005" x="2444750" y="4171950"/>
          <p14:tracePt t="18026" x="2463800" y="4171950"/>
          <p14:tracePt t="18077" x="2476500" y="4171950"/>
          <p14:tracePt t="18116" x="2482850" y="4171950"/>
          <p14:tracePt t="18126" x="2489200" y="4171950"/>
          <p14:tracePt t="18706" x="2508250" y="4171950"/>
          <p14:tracePt t="18718" x="2520950" y="4171950"/>
          <p14:tracePt t="18727" x="2540000" y="4171950"/>
          <p14:tracePt t="18734" x="2552700" y="4171950"/>
          <p14:tracePt t="18741" x="2559050" y="4171950"/>
          <p14:tracePt t="18762" x="2584450" y="4171950"/>
          <p14:tracePt t="18776" x="2603500" y="4171950"/>
          <p14:tracePt t="18790" x="2609850" y="4171950"/>
          <p14:tracePt t="18811" x="2641600" y="4171950"/>
          <p14:tracePt t="18825" x="2667000" y="4184650"/>
          <p14:tracePt t="18846" x="2705100" y="4197350"/>
          <p14:tracePt t="18859" x="2762250" y="4222750"/>
          <p14:tracePt t="18873" x="2787650" y="4222750"/>
          <p14:tracePt t="18894" x="2863850" y="4241800"/>
          <p14:tracePt t="18908" x="2946400" y="4267200"/>
          <p14:tracePt t="18929" x="3060700" y="4292600"/>
          <p14:tracePt t="18943" x="3187700" y="4298950"/>
          <p14:tracePt t="18956" x="3340100" y="4298950"/>
          <p14:tracePt t="18977" x="3460750" y="4286250"/>
          <p14:tracePt t="18991" x="3556000" y="4267200"/>
          <p14:tracePt t="19012" x="3556000" y="4248150"/>
          <p14:tracePt t="19279" x="3568700" y="4248150"/>
          <p14:tracePt t="19294" x="3594100" y="4254500"/>
          <p14:tracePt t="19312" x="3613150" y="4260850"/>
          <p14:tracePt t="19318" x="3625850" y="4267200"/>
          <p14:tracePt t="19324" x="3638550" y="4273550"/>
          <p14:tracePt t="19340" x="3651250" y="4286250"/>
          <p14:tracePt t="19346" x="3657600" y="4292600"/>
          <p14:tracePt t="19360" x="3670300" y="4305300"/>
          <p14:tracePt t="19373" x="3695700" y="4318000"/>
          <p14:tracePt t="19394" x="3721100" y="4337050"/>
          <p14:tracePt t="19408" x="3752850" y="4356100"/>
          <p14:tracePt t="19429" x="3784600" y="4375150"/>
          <p14:tracePt t="19443" x="3816350" y="4381500"/>
          <p14:tracePt t="19457" x="3848100" y="4394200"/>
          <p14:tracePt t="19477" x="3930650" y="4413250"/>
          <p14:tracePt t="19491" x="3956050" y="4413250"/>
          <p14:tracePt t="19512" x="4025900" y="4413250"/>
          <p14:tracePt t="19526" x="4076700" y="4413250"/>
          <p14:tracePt t="19547" x="4165600" y="4413250"/>
          <p14:tracePt t="19560" x="4191000" y="4413250"/>
          <p14:tracePt t="19575" x="4241800" y="4413250"/>
          <p14:tracePt t="19595" x="4330700" y="4413250"/>
          <p14:tracePt t="19609" x="4356100" y="4413250"/>
          <p14:tracePt t="19630" x="4425950" y="4413250"/>
          <p14:tracePt t="19644" x="4470400" y="4419600"/>
          <p14:tracePt t="19658" x="4502150" y="4419600"/>
          <p14:tracePt t="19679" x="4572000" y="4419600"/>
          <p14:tracePt t="19693" x="4635500" y="4419600"/>
          <p14:tracePt t="19714" x="4686300" y="4419600"/>
          <p14:tracePt t="19727" x="4699000" y="4419600"/>
          <p14:tracePt t="19741" x="4705350" y="4419600"/>
          <p14:tracePt t="19762" x="4711700" y="4419600"/>
          <p14:tracePt t="19776" x="4718050" y="4419600"/>
          <p14:tracePt t="19797" x="4730750" y="4419600"/>
          <p14:tracePt t="19810" x="4743450" y="4425950"/>
          <p14:tracePt t="19998" x="4737100" y="4432300"/>
          <p14:tracePt t="20014" x="4730750" y="4438650"/>
          <p14:tracePt t="20020" x="4724400" y="4445000"/>
          <p14:tracePt t="20026" x="4718050" y="4445000"/>
          <p14:tracePt t="20037" x="4711700" y="4451350"/>
          <p14:tracePt t="20047" x="4705350" y="4451350"/>
          <p14:tracePt t="20061" x="4686300" y="4464050"/>
          <p14:tracePt t="20074" x="4635500" y="4489450"/>
          <p14:tracePt t="20096" x="4591050" y="4508500"/>
          <p14:tracePt t="20109" x="4508500" y="4540250"/>
          <p14:tracePt t="20130" x="4425950" y="4559300"/>
          <p14:tracePt t="20144" x="4419600" y="4572000"/>
          <p14:tracePt t="20158" x="4400550" y="4578350"/>
          <p14:tracePt t="20179" x="4362450" y="4610100"/>
          <p14:tracePt t="20193" x="4318000" y="4635500"/>
          <p14:tracePt t="20214" x="4241800" y="4673600"/>
          <p14:tracePt t="20227" x="4191000" y="4705350"/>
          <p14:tracePt t="20241" x="4159250" y="4730750"/>
          <p14:tracePt t="20262" x="4102100" y="4762500"/>
          <p14:tracePt t="20276" x="4083050" y="4775200"/>
          <p14:tracePt t="20297" x="4032250" y="4806950"/>
          <p14:tracePt t="20311" x="3981450" y="4813300"/>
          <p14:tracePt t="20324" x="3930650" y="4826000"/>
          <p14:tracePt t="20346" x="3860800" y="4826000"/>
          <p14:tracePt t="20359" x="3810000" y="4826000"/>
          <p14:tracePt t="20380" x="3746500" y="4826000"/>
          <p14:tracePt t="20395" x="3708400" y="4806950"/>
          <p14:tracePt t="20408" x="3638550" y="4749800"/>
          <p14:tracePt t="20429" x="3568700" y="4692650"/>
          <p14:tracePt t="20443" x="3530600" y="4667250"/>
          <p14:tracePt t="20464" x="3479800" y="4635500"/>
          <p14:tracePt t="20477" x="3467100" y="4629150"/>
          <p14:tracePt t="20491" x="3441700" y="4622800"/>
          <p14:tracePt t="20540" x="3435350" y="4622800"/>
          <p14:tracePt t="20548" x="3435350" y="4635500"/>
          <p14:tracePt t="20554" x="3435350" y="4660900"/>
          <p14:tracePt t="20564" x="3435350" y="4673600"/>
          <p14:tracePt t="20575" x="3435350" y="4699000"/>
          <p14:tracePt t="20596" x="3435350" y="4768850"/>
          <p14:tracePt t="20609" x="3435350" y="4794250"/>
          <p14:tracePt t="20630" x="3460750" y="4953000"/>
          <p14:tracePt t="20644" x="3473450" y="5003800"/>
          <p14:tracePt t="20665" x="3486150" y="5048250"/>
          <p14:tracePt t="20679" x="3511550" y="5200650"/>
          <p14:tracePt t="20693" x="3530600" y="5270500"/>
          <p14:tracePt t="20714" x="3543300" y="5283200"/>
          <p14:tracePt t="20727" x="3543300" y="5302250"/>
          <p14:tracePt t="20741" x="3549650" y="5321300"/>
          <p14:tracePt t="20764" x="3549650" y="5327650"/>
          <p14:tracePt t="21153" x="3562350" y="5327650"/>
          <p14:tracePt t="21164" x="3556000" y="5308600"/>
          <p14:tracePt t="21173" x="3556000" y="5302250"/>
          <p14:tracePt t="21186" x="3556000" y="5295900"/>
          <p14:tracePt t="21196" x="3543300" y="5295900"/>
          <p14:tracePt t="21198" x="3524250" y="5283200"/>
          <p14:tracePt t="21226" x="3517900" y="5276850"/>
          <p14:tracePt t="21697" x="3517900" y="5270500"/>
          <p14:tracePt t="21702" x="3517900" y="5264150"/>
          <p14:tracePt t="21726" x="3517900" y="5257800"/>
          <p14:tracePt t="21750" x="3517900" y="5251450"/>
          <p14:tracePt t="21756" x="3517900" y="5245100"/>
          <p14:tracePt t="21796" x="3511550" y="5245100"/>
          <p14:tracePt t="21802" x="3511550" y="5232400"/>
          <p14:tracePt t="21812" x="3505200" y="5232400"/>
          <p14:tracePt t="21820" x="3498850" y="5232400"/>
          <p14:tracePt t="21831" x="3486150" y="5232400"/>
          <p14:tracePt t="21845" x="3460750" y="5232400"/>
          <p14:tracePt t="21859" x="3435350" y="5232400"/>
          <p14:tracePt t="21880" x="3365500" y="5232400"/>
          <p14:tracePt t="21894" x="3270250" y="5232400"/>
          <p14:tracePt t="21915" x="3143250" y="5232400"/>
          <p14:tracePt t="21929" x="3009900" y="5232400"/>
          <p14:tracePt t="21943" x="2870200" y="5232400"/>
          <p14:tracePt t="21964" x="2686050" y="5232400"/>
          <p14:tracePt t="21977" x="2616200" y="5232400"/>
          <p14:tracePt t="21998" x="2400300" y="5232400"/>
          <p14:tracePt t="22012" x="2133600" y="5232400"/>
          <p14:tracePt t="22026" x="2063750" y="5232400"/>
          <p14:tracePt t="22047" x="2006600" y="5238750"/>
          <p14:tracePt t="22060" x="2000250" y="5238750"/>
          <p14:tracePt t="22081" x="1993900" y="5238750"/>
          <p14:tracePt t="22096" x="1987550" y="5238750"/>
          <p14:tracePt t="22116" x="1974850" y="5238750"/>
          <p14:tracePt t="24047" x="2000250" y="5238750"/>
          <p14:tracePt t="24060" x="2012950" y="5238750"/>
          <p14:tracePt t="24068" x="2025650" y="5238750"/>
          <p14:tracePt t="24074" x="2038350" y="5238750"/>
          <p14:tracePt t="24082" x="2044700" y="5238750"/>
          <p14:tracePt t="24095" x="2057400" y="5238750"/>
          <p14:tracePt t="24116" x="2095500" y="5232400"/>
          <p14:tracePt t="24130" x="2146300" y="5232400"/>
          <p14:tracePt t="24151" x="2197100" y="5232400"/>
          <p14:tracePt t="24165" x="2279650" y="5232400"/>
          <p14:tracePt t="24179" x="2336800" y="5226050"/>
          <p14:tracePt t="24200" x="2546350" y="5200650"/>
          <p14:tracePt t="24213" x="2686050" y="5175250"/>
          <p14:tracePt t="24234" x="2990850" y="5162550"/>
          <p14:tracePt t="24248" x="3117850" y="5156200"/>
          <p14:tracePt t="24262" x="3346450" y="5124450"/>
          <p14:tracePt t="24283" x="3556000" y="5105400"/>
          <p14:tracePt t="24297" x="3727450" y="5092700"/>
          <p14:tracePt t="24317" x="3905250" y="5060950"/>
          <p14:tracePt t="24331" x="4032250" y="5048250"/>
          <p14:tracePt t="24345" x="4095750" y="5048250"/>
          <p14:tracePt t="24366" x="4241800" y="5010150"/>
          <p14:tracePt t="24380" x="4337050" y="4991100"/>
          <p14:tracePt t="24401" x="4400550" y="4984750"/>
          <p14:tracePt t="24415" x="4425950" y="4978400"/>
          <p14:tracePt t="24428" x="4425950" y="4972050"/>
          <p14:tracePt t="24449" x="4438650" y="4972050"/>
          <p14:tracePt t="24464" x="4457700" y="4965700"/>
          <p14:tracePt t="24484" x="4483100" y="4959350"/>
          <p14:tracePt t="25340" x="4483100" y="4953000"/>
          <p14:tracePt t="25354" x="4483100" y="4946650"/>
          <p14:tracePt t="25366" x="4464050" y="4940300"/>
          <p14:tracePt t="25373" x="4457700" y="4940300"/>
          <p14:tracePt t="25388" x="4451350" y="4940300"/>
          <p14:tracePt t="25401" x="4438650" y="4940300"/>
          <p14:tracePt t="25415" x="4400550" y="4940300"/>
          <p14:tracePt t="25436" x="4318000" y="4965700"/>
          <p14:tracePt t="25449" x="4254500" y="4978400"/>
          <p14:tracePt t="25463" x="4235450" y="4984750"/>
          <p14:tracePt t="25484" x="4146550" y="5003800"/>
          <p14:tracePt t="25498" x="4051300" y="5022850"/>
          <p14:tracePt t="25519" x="3949700" y="5048250"/>
          <p14:tracePt t="25533" x="3873500" y="5067300"/>
          <p14:tracePt t="25547" x="3816350" y="5073650"/>
          <p14:tracePt t="25568" x="3765550" y="5073650"/>
          <p14:tracePt t="25653" x="3778250" y="5073650"/>
          <p14:tracePt t="25658" x="3803650" y="5073650"/>
          <p14:tracePt t="25674" x="3841750" y="5073650"/>
          <p14:tracePt t="25684" x="3879850" y="5073650"/>
          <p14:tracePt t="25690" x="3924300" y="5073650"/>
          <p14:tracePt t="25700" x="3968750" y="5073650"/>
          <p14:tracePt t="25713" x="4013200" y="5073650"/>
          <p14:tracePt t="25734" x="4121150" y="5060950"/>
          <p14:tracePt t="25748" x="4159250" y="5041900"/>
          <p14:tracePt t="25769" x="4197350" y="5035550"/>
          <p14:tracePt t="25783" x="4210050" y="5029200"/>
          <p14:tracePt t="25821" x="4203700" y="5029200"/>
          <p14:tracePt t="25826" x="4191000" y="5029200"/>
          <p14:tracePt t="25842" x="4178300" y="5029200"/>
          <p14:tracePt t="25852" x="4152900" y="5029200"/>
          <p14:tracePt t="25866" x="4089400" y="5041900"/>
          <p14:tracePt t="25880" x="3975100" y="5054600"/>
          <p14:tracePt t="25901" x="3860800" y="5060950"/>
          <p14:tracePt t="25915" x="3790950" y="5067300"/>
          <p14:tracePt t="25935" x="3790950" y="5073650"/>
          <p14:tracePt t="25962" x="3810000" y="5073650"/>
          <p14:tracePt t="25971" x="3848100" y="5073650"/>
          <p14:tracePt t="25985" x="3879850" y="5073650"/>
          <p14:tracePt t="25998" x="3943350" y="5073650"/>
          <p14:tracePt t="26019" x="4019550" y="5073650"/>
          <p14:tracePt t="26033" x="4057650" y="5073650"/>
          <p14:tracePt t="26047" x="4114800" y="5073650"/>
          <p14:tracePt t="26068" x="4127500" y="5073650"/>
          <p14:tracePt t="26093" x="4121150" y="5073650"/>
          <p14:tracePt t="26108" x="4089400" y="5073650"/>
          <p14:tracePt t="26116" x="4070350" y="5073650"/>
          <p14:tracePt t="26130" x="4019550" y="5073650"/>
          <p14:tracePt t="26151" x="3924300" y="5073650"/>
          <p14:tracePt t="26166" x="3816350" y="5073650"/>
          <p14:tracePt t="26186" x="3759200" y="5073650"/>
          <p14:tracePt t="26210" x="3771900" y="5073650"/>
          <p14:tracePt t="26216" x="3797300" y="5073650"/>
          <p14:tracePt t="26234" x="3841750" y="5067300"/>
          <p14:tracePt t="26248" x="3892550" y="5060950"/>
          <p14:tracePt t="26269" x="4083050" y="5060950"/>
          <p14:tracePt t="26283" x="4152900" y="5060950"/>
          <p14:tracePt t="26297" x="4254500" y="5060950"/>
          <p14:tracePt t="26318" x="4267200" y="5060950"/>
          <p14:tracePt t="26336" x="4260850" y="5060950"/>
          <p14:tracePt t="26352" x="4229100" y="5060950"/>
          <p14:tracePt t="26366" x="4178300" y="5060950"/>
          <p14:tracePt t="26380" x="4076700" y="5060950"/>
          <p14:tracePt t="26401" x="3962400" y="5067300"/>
          <p14:tracePt t="26415" x="3905250" y="5073650"/>
          <p14:tracePt t="26444" x="3911600" y="5073650"/>
          <p14:tracePt t="26450" x="3924300" y="5073650"/>
          <p14:tracePt t="26463" x="3943350" y="5073650"/>
          <p14:tracePt t="26484" x="4013200" y="5073650"/>
          <p14:tracePt t="26498" x="4076700" y="5073650"/>
          <p14:tracePt t="26519" x="4140200" y="5073650"/>
          <p14:tracePt t="26533" x="4159250" y="5060950"/>
          <p14:tracePt t="26586" x="4152900" y="5060950"/>
          <p14:tracePt t="26595" x="4140200" y="5060950"/>
          <p14:tracePt t="26596" x="4108450" y="5060950"/>
          <p14:tracePt t="26610" x="4095750" y="5060950"/>
          <p14:tracePt t="26618" x="4089400" y="5060950"/>
          <p14:tracePt t="26637" x="4083050" y="5060950"/>
          <p14:tracePt t="26740" x="4089400" y="5060950"/>
          <p14:tracePt t="26746" x="4102100" y="5060950"/>
          <p14:tracePt t="26754" x="4114800" y="5060950"/>
          <p14:tracePt t="26762" x="4121150" y="5060950"/>
          <p14:tracePt t="26768" x="4140200" y="5060950"/>
          <p14:tracePt t="26783" x="4152900" y="5048250"/>
          <p14:tracePt t="26803" x="4184650" y="5041900"/>
          <p14:tracePt t="26817" x="4197350" y="5035550"/>
          <p14:tracePt t="26831" x="4203700" y="5035550"/>
          <p14:tracePt t="26883" x="4216400" y="5035550"/>
          <p14:tracePt t="26888" x="4229100" y="5035550"/>
          <p14:tracePt t="26898" x="4248150" y="5035550"/>
          <p14:tracePt t="26906" x="4260850" y="5035550"/>
          <p14:tracePt t="26922" x="4267200" y="5035550"/>
          <p14:tracePt t="26981" x="4273550" y="5035550"/>
          <p14:tracePt t="27008" x="4279900" y="5035550"/>
          <p14:tracePt t="27026" x="4286250" y="5035550"/>
          <p14:tracePt t="27359" x="4279900" y="5035550"/>
          <p14:tracePt t="27364" x="4267200" y="5035550"/>
          <p14:tracePt t="27388" x="4260850" y="5035550"/>
          <p14:tracePt t="27390" x="4254500" y="5035550"/>
          <p14:tracePt t="27405" x="4235450" y="5035550"/>
          <p14:tracePt t="27416" x="4216400" y="5035550"/>
          <p14:tracePt t="27436" x="4152900" y="5035550"/>
          <p14:tracePt t="27450" x="4140200" y="5035550"/>
          <p14:tracePt t="27470" x="4013200" y="5035550"/>
          <p14:tracePt t="27485" x="3854450" y="5035550"/>
          <p14:tracePt t="27498" x="3683000" y="5035550"/>
          <p14:tracePt t="27519" x="3581400" y="5041900"/>
          <p14:tracePt t="27533" x="3524250" y="5048250"/>
          <p14:tracePt t="27554" x="3479800" y="5048250"/>
          <p14:tracePt t="27568" x="3454400" y="5048250"/>
          <p14:tracePt t="27581" x="3403600" y="5048250"/>
          <p14:tracePt t="27602" x="3352800" y="5048250"/>
          <p14:tracePt t="27616" x="3333750" y="5048250"/>
          <p14:tracePt t="27637" x="3321050" y="5054600"/>
          <p14:tracePt t="28744" x="3327400" y="5054600"/>
          <p14:tracePt t="28964" x="3327400" y="5060950"/>
          <p14:tracePt t="28976" x="3321050" y="5060950"/>
          <p14:tracePt t="28992" x="3314700" y="5060950"/>
          <p14:tracePt t="29002" x="3308350" y="5060950"/>
          <p14:tracePt t="29077" x="3302000" y="5060950"/>
          <p14:tracePt t="29226" x="3314700" y="5060950"/>
          <p14:tracePt t="29232" x="3321050" y="5060950"/>
          <p14:tracePt t="29242" x="3340100" y="5060950"/>
          <p14:tracePt t="29250" x="3359150" y="5060950"/>
          <p14:tracePt t="29255" x="3378200" y="5060950"/>
          <p14:tracePt t="29269" x="3403600" y="5060950"/>
          <p14:tracePt t="29283" x="3435350" y="5054600"/>
          <p14:tracePt t="29304" x="3467100" y="5054600"/>
          <p14:tracePt t="29346" x="3479800" y="5054600"/>
          <p14:tracePt t="29348" x="3492500" y="5054600"/>
          <p14:tracePt t="29435" x="3486150" y="5054600"/>
          <p14:tracePt t="29444" x="3473450" y="5054600"/>
          <p14:tracePt t="29450" x="3460750" y="5054600"/>
          <p14:tracePt t="29460" x="3441700" y="5054600"/>
          <p14:tracePt t="29470" x="3409950" y="5041900"/>
          <p14:tracePt t="29484" x="3333750" y="5022850"/>
          <p14:tracePt t="29505" x="3302000" y="5016500"/>
          <p14:tracePt t="29519" x="3289300" y="5016500"/>
          <p14:tracePt t="29557" x="3282950" y="5016500"/>
          <p14:tracePt t="29603" x="3295650" y="5016500"/>
          <p14:tracePt t="29610" x="3321050" y="5016500"/>
          <p14:tracePt t="29627" x="3359150" y="5016500"/>
          <p14:tracePt t="29634" x="3371850" y="5016500"/>
          <p14:tracePt t="29637" x="3397250" y="5016500"/>
          <p14:tracePt t="29652" x="3429000" y="5016500"/>
          <p14:tracePt t="29672" x="3473450" y="5016500"/>
          <p14:tracePt t="29686" x="3498850" y="5016500"/>
          <p14:tracePt t="29733" x="3492500" y="5016500"/>
          <p14:tracePt t="30747" x="3498850" y="5016500"/>
          <p14:tracePt t="30762" x="3517900" y="5016500"/>
          <p14:tracePt t="30764" x="3536950" y="5016500"/>
          <p14:tracePt t="30768" x="3581400" y="5016500"/>
          <p14:tracePt t="30789" x="3683000" y="5016500"/>
          <p14:tracePt t="30803" x="3746500" y="5016500"/>
          <p14:tracePt t="30825" x="3829050" y="5016500"/>
          <p14:tracePt t="30838" x="3860800" y="5016500"/>
          <p14:tracePt t="30852" x="3905250" y="5016500"/>
          <p14:tracePt t="30873" x="3956050" y="5016500"/>
          <p14:tracePt t="30887" x="3962400" y="5016500"/>
          <p14:tracePt t="30908" x="3975100" y="5003800"/>
          <p14:tracePt t="30952" x="3981450" y="5003800"/>
          <p14:tracePt t="30990" x="3994150" y="5003800"/>
          <p14:tracePt t="31004" x="4006850" y="5003800"/>
          <p14:tracePt t="31012" x="4006850" y="4997450"/>
          <p14:tracePt t="31026" x="4019550" y="4997450"/>
          <p14:tracePt t="31034" x="4025900" y="4997450"/>
          <p14:tracePt t="31050" x="4038600" y="4997450"/>
          <p14:tracePt t="31058" x="4044950" y="4997450"/>
          <p14:tracePt t="31074" x="4083050" y="5016500"/>
          <p14:tracePt t="31088" x="4095750" y="5029200"/>
          <p14:tracePt t="31102" x="4102100" y="5035550"/>
          <p14:tracePt t="31123" x="4108450" y="5041900"/>
          <p14:tracePt t="31137" x="4121150" y="5022850"/>
          <p14:tracePt t="31158" x="4108450" y="5016500"/>
          <p14:tracePt t="31172" x="4089400" y="5010150"/>
          <p14:tracePt t="31535" x="4051300" y="4978400"/>
          <p14:tracePt t="31558" x="4051300" y="4965700"/>
          <p14:tracePt t="31571" x="4044950" y="4953000"/>
          <p14:tracePt t="31588" x="4038600" y="4953000"/>
          <p14:tracePt t="31616" x="4032250" y="4953000"/>
          <p14:tracePt t="31634" x="4025900" y="4953000"/>
          <p14:tracePt t="31650" x="4019550" y="4953000"/>
          <p14:tracePt t="31664" x="4019550" y="4959350"/>
          <p14:tracePt t="31795" x="4025900" y="4972050"/>
          <p14:tracePt t="31802" x="4038600" y="4972050"/>
          <p14:tracePt t="31817" x="4051300" y="4984750"/>
          <p14:tracePt t="31824" x="4083050" y="4991100"/>
          <p14:tracePt t="31838" x="4133850" y="4997450"/>
          <p14:tracePt t="31852" x="4235450" y="5022850"/>
          <p14:tracePt t="31873" x="4267200" y="5035550"/>
          <p14:tracePt t="31887" x="4305300" y="5041900"/>
          <p14:tracePt t="31907" x="4324350" y="5041900"/>
          <p14:tracePt t="31922" x="4337050" y="5041900"/>
          <p14:tracePt t="31935" x="4375150" y="5054600"/>
          <p14:tracePt t="31956" x="4419600" y="5060950"/>
          <p14:tracePt t="31970" x="4451350" y="5060950"/>
          <p14:tracePt t="31991" x="4489450" y="5060950"/>
          <p14:tracePt t="32005" x="4508500" y="5060950"/>
          <p14:tracePt t="32019" x="4559300" y="5060950"/>
          <p14:tracePt t="32040" x="4622800" y="5060950"/>
          <p14:tracePt t="32053" x="4686300" y="5060950"/>
          <p14:tracePt t="32074" x="4762500" y="5060950"/>
          <p14:tracePt t="32088" x="4781550" y="5060950"/>
          <p14:tracePt t="32102" x="4819650" y="5060950"/>
          <p14:tracePt t="32123" x="4889500" y="5054600"/>
          <p14:tracePt t="32137" x="4940300" y="5054600"/>
          <p14:tracePt t="32158" x="5137150" y="5054600"/>
          <p14:tracePt t="32173" x="5295900" y="5054600"/>
          <p14:tracePt t="32193" x="5499100" y="5054600"/>
          <p14:tracePt t="32207" x="5530850" y="5054600"/>
          <p14:tracePt t="32220" x="5568950" y="5054600"/>
          <p14:tracePt t="32241" x="5581650" y="5048250"/>
          <p14:tracePt t="32255" x="5600700" y="5048250"/>
          <p14:tracePt t="32276" x="5676900" y="5054600"/>
          <p14:tracePt t="32289" x="5695950" y="5054600"/>
          <p14:tracePt t="32304" x="5702300" y="5054600"/>
          <p14:tracePt t="32349" x="5708650" y="5054600"/>
          <p14:tracePt t="32354" x="5721350" y="5054600"/>
          <p14:tracePt t="32370" x="5734050" y="5054600"/>
          <p14:tracePt t="32378" x="5746750" y="5054600"/>
          <p14:tracePt t="32387" x="5772150" y="5048250"/>
          <p14:tracePt t="32408" x="5810250" y="5035550"/>
          <p14:tracePt t="32422" x="5816600" y="5029200"/>
          <p14:tracePt t="32443" x="5854700" y="5022850"/>
          <p14:tracePt t="32456" x="5867400" y="5016500"/>
          <p14:tracePt t="32470" x="5873750" y="5010150"/>
          <p14:tracePt t="32491" x="5911850" y="5010150"/>
          <p14:tracePt t="32505" x="5924550" y="5010150"/>
          <p14:tracePt t="32562" x="5930900" y="5010150"/>
          <p14:tracePt t="32576" x="5937250" y="5010150"/>
          <p14:tracePt t="32717" x="5937250" y="5003800"/>
          <p14:tracePt t="39078" x="5962650" y="5029200"/>
          <p14:tracePt t="39115" x="5327650" y="5467350"/>
          <p14:tracePt t="39116" x="4813300" y="5810250"/>
          <p14:tracePt t="39130" x="4508500" y="6000750"/>
          <p14:tracePt t="39132" x="4286250" y="6115050"/>
          <p14:tracePt t="39143" x="3981450" y="6261100"/>
          <p14:tracePt t="39164" x="3568700" y="6381750"/>
          <p14:tracePt t="39179" x="3429000" y="6419850"/>
          <p14:tracePt t="39199" x="3321050" y="6451600"/>
          <p14:tracePt t="39213" x="3295650" y="6464300"/>
          <p14:tracePt t="39227" x="3257550" y="6470650"/>
          <p14:tracePt t="39248" x="3225800" y="6470650"/>
          <p14:tracePt t="39262" x="3187700" y="6470650"/>
          <p14:tracePt t="39276" x="3111500" y="6470650"/>
          <p14:tracePt t="39297" x="2959100" y="6483350"/>
          <p14:tracePt t="39310" x="2813050" y="6508750"/>
          <p14:tracePt t="39331" x="2647950" y="6534150"/>
          <p14:tracePt t="39345" x="2597150" y="6534150"/>
          <p14:tracePt t="39366" x="2571750" y="6534150"/>
          <p14:tracePt t="39379" x="2559050" y="6534150"/>
          <p14:tracePt t="39393" x="2552700" y="6534150"/>
          <p14:tracePt t="39414" x="2520950" y="6534150"/>
          <p14:tracePt t="39467" x="2520950" y="6527800"/>
          <p14:tracePt t="39474" x="2527300" y="6515100"/>
          <p14:tracePt t="39481" x="2540000" y="6515100"/>
          <p14:tracePt t="39490" x="2552700" y="6508750"/>
          <p14:tracePt t="39500" x="2552700" y="6496050"/>
          <p14:tracePt t="39522" x="2552700" y="6489700"/>
          <p14:tracePt t="39532" x="2552700" y="6477000"/>
          <p14:tracePt t="39547" x="2533650" y="6457950"/>
          <p14:tracePt t="39560" x="2552700" y="6445250"/>
          <p14:tracePt t="39581" x="2565400" y="6432550"/>
          <p14:tracePt t="39595" x="2578100" y="6426200"/>
          <p14:tracePt t="39616" x="2590800" y="6419850"/>
          <p14:tracePt t="39630" x="2584450" y="6413500"/>
          <p14:tracePt t="39643" x="2584450" y="6407150"/>
          <p14:tracePt t="39664" x="2584450" y="6400800"/>
          <p14:tracePt t="39678" x="2584450" y="6394450"/>
          <p14:tracePt t="39699" x="2597150" y="6394450"/>
          <p14:tracePt t="39713" x="2597150" y="6388100"/>
          <p14:tracePt t="39731" x="2603500" y="6388100"/>
          <p14:tracePt t="39748" x="2603500" y="6381750"/>
          <p14:tracePt t="39923" x="2597150" y="6375400"/>
          <p14:tracePt t="39930" x="2590800" y="6369050"/>
          <p14:tracePt t="39936" x="2584450" y="6356350"/>
          <p14:tracePt t="39949" x="2571750" y="6337300"/>
          <p14:tracePt t="39963" x="2520950" y="6292850"/>
          <p14:tracePt t="39977" x="2495550" y="6254750"/>
          <p14:tracePt t="39998" x="2457450" y="6178550"/>
          <p14:tracePt t="40012" x="2463800" y="6134100"/>
          <p14:tracePt t="40033" x="2520950" y="6051550"/>
          <p14:tracePt t="40046" x="2540000" y="6045200"/>
          <p14:tracePt t="40060" x="2603500" y="6007100"/>
          <p14:tracePt t="40081" x="2679700" y="5911850"/>
          <p14:tracePt t="40095" x="2698750" y="5886450"/>
          <p14:tracePt t="40116" x="2800350" y="5816600"/>
          <p14:tracePt t="40129" x="2870200" y="5791200"/>
          <p14:tracePt t="40143" x="2889250" y="5791200"/>
          <p14:tracePt t="40164" x="3035300" y="5759450"/>
          <p14:tracePt t="40179" x="3136900" y="5727700"/>
          <p14:tracePt t="40199" x="3302000" y="5708650"/>
          <p14:tracePt t="40213" x="3359150" y="5708650"/>
          <p14:tracePt t="40227" x="3454400" y="5708650"/>
          <p14:tracePt t="40248" x="3632200" y="5708650"/>
          <p14:tracePt t="40261" x="3708400" y="5708650"/>
          <p14:tracePt t="40282" x="3943350" y="5708650"/>
          <p14:tracePt t="40296" x="4095750" y="5708650"/>
          <p14:tracePt t="40310" x="4165600" y="5702300"/>
          <p14:tracePt t="40331" x="4362450" y="5702300"/>
          <p14:tracePt t="40345" x="4508500" y="5702300"/>
          <p14:tracePt t="40366" x="4673600" y="5702300"/>
          <p14:tracePt t="40380" x="4832350" y="5689600"/>
          <p14:tracePt t="40394" x="4946650" y="5676900"/>
          <p14:tracePt t="40414" x="5010150" y="5664200"/>
          <p14:tracePt t="40483" x="5016500" y="5664200"/>
          <p14:tracePt t="43531" x="4381500" y="5695950"/>
          <p14:tracePt t="43542" x="3403600" y="5727700"/>
          <p14:tracePt t="43556" x="2889250" y="5740400"/>
          <p14:tracePt t="43564" x="2597150" y="5753100"/>
          <p14:tracePt t="43570" x="2406650" y="5753100"/>
          <p14:tracePt t="43581" x="2286000" y="5753100"/>
          <p14:tracePt t="43602" x="1930400" y="5708650"/>
          <p14:tracePt t="43616" x="1460500" y="5607050"/>
          <p14:tracePt t="43636" x="400050" y="5321300"/>
          <p14:tracePt t="43651" x="38100" y="52197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32F54-B41D-8443-542B-F0F139AA5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75" y="1524000"/>
            <a:ext cx="6524625" cy="48387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BF27270-E3D6-E270-7410-02A210FE2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013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38"/>
    </mc:Choice>
    <mc:Fallback>
      <p:transition spd="slow" advTm="31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93" x="2209800" y="2139950"/>
          <p14:tracePt t="9901" x="2965450" y="2165350"/>
          <p14:tracePt t="9908" x="3384550" y="2203450"/>
          <p14:tracePt t="9928" x="3797300" y="2266950"/>
          <p14:tracePt t="9942" x="4019550" y="2317750"/>
          <p14:tracePt t="9956" x="4171950" y="2362200"/>
          <p14:tracePt t="9977" x="4279900" y="2400300"/>
          <p14:tracePt t="9991" x="4387850" y="2438400"/>
          <p14:tracePt t="10012" x="4514850" y="2495550"/>
          <p14:tracePt t="10025" x="4648200" y="2552700"/>
          <p14:tracePt t="10039" x="4781550" y="2597150"/>
          <p14:tracePt t="10060" x="4902200" y="2616200"/>
          <p14:tracePt t="10074" x="5010150" y="2647950"/>
          <p14:tracePt t="10095" x="5168900" y="2717800"/>
          <p14:tracePt t="10110" x="5264150" y="2794000"/>
          <p14:tracePt t="10123" x="5314950" y="2895600"/>
          <p14:tracePt t="10144" x="5340350" y="3003550"/>
          <p14:tracePt t="10158" x="5353050" y="3136900"/>
          <p14:tracePt t="10179" x="5353050" y="3276600"/>
          <p14:tracePt t="10192" x="5314950" y="3467100"/>
          <p14:tracePt t="10206" x="5295900" y="3511550"/>
          <p14:tracePt t="10227" x="5251450" y="3587750"/>
          <p14:tracePt t="10241" x="5213350" y="3651250"/>
          <p14:tracePt t="10262" x="5181600" y="3683000"/>
          <p14:tracePt t="10276" x="5137150" y="3727450"/>
          <p14:tracePt t="10289" x="5086350" y="3790950"/>
          <p14:tracePt t="10310" x="4908550" y="3924300"/>
          <p14:tracePt t="10324" x="4838700" y="3975100"/>
          <p14:tracePt t="10345" x="4629150" y="4121150"/>
          <p14:tracePt t="10359" x="4489450" y="4229100"/>
          <p14:tracePt t="10373" x="4368800" y="4318000"/>
          <p14:tracePt t="10394" x="4267200" y="4394200"/>
          <p14:tracePt t="10408" x="4171950" y="4470400"/>
          <p14:tracePt t="10428" x="4064000" y="4527550"/>
          <p14:tracePt t="10442" x="3943350" y="4546600"/>
          <p14:tracePt t="10456" x="3810000" y="4552950"/>
          <p14:tracePt t="10477" x="3733800" y="4540250"/>
          <p14:tracePt t="10686" x="3721100" y="4540250"/>
          <p14:tracePt t="10697" x="3714750" y="4540250"/>
          <p14:tracePt t="10706" x="3695700" y="4540250"/>
          <p14:tracePt t="10713" x="3676650" y="4540250"/>
          <p14:tracePt t="10727" x="3657600" y="4540250"/>
          <p14:tracePt t="10741" x="3613150" y="4552950"/>
          <p14:tracePt t="10762" x="3543300" y="4572000"/>
          <p14:tracePt t="10776" x="3505200" y="4584700"/>
          <p14:tracePt t="10796" x="3435350" y="4603750"/>
          <p14:tracePt t="10810" x="3403600" y="4610100"/>
          <p14:tracePt t="10824" x="3308350" y="4635500"/>
          <p14:tracePt t="10845" x="3124200" y="4679950"/>
          <p14:tracePt t="10859" x="3060700" y="4692650"/>
          <p14:tracePt t="10880" x="2901950" y="4718050"/>
          <p14:tracePt t="10893" x="2794000" y="4743450"/>
          <p14:tracePt t="10908" x="2743200" y="4756150"/>
          <p14:tracePt t="10928" x="2616200" y="4787900"/>
          <p14:tracePt t="10942" x="2533650" y="4813300"/>
          <p14:tracePt t="10963" x="2425700" y="4845050"/>
          <p14:tracePt t="10977" x="2387600" y="4851400"/>
          <p14:tracePt t="10991" x="2336800" y="4857750"/>
          <p14:tracePt t="11012" x="2292350" y="4876800"/>
          <p14:tracePt t="11025" x="2266950" y="4876800"/>
          <p14:tracePt t="11047" x="2197100" y="4895850"/>
          <p14:tracePt t="11060" x="2159000" y="4908550"/>
          <p14:tracePt t="11074" x="2133600" y="4908550"/>
          <p14:tracePt t="11095" x="2070100" y="4914900"/>
          <p14:tracePt t="11109" x="2044700" y="4914900"/>
          <p14:tracePt t="11130" x="2032000" y="4914900"/>
          <p14:tracePt t="11144" x="2025650" y="4914900"/>
          <p14:tracePt t="11158" x="2012950" y="4914900"/>
          <p14:tracePt t="11179" x="1987550" y="4902200"/>
          <p14:tracePt t="11213" x="1974850" y="4895850"/>
          <p14:tracePt t="11237" x="1968500" y="4889500"/>
          <p14:tracePt t="11245" x="1962150" y="4889500"/>
          <p14:tracePt t="11269" x="1955800" y="4876800"/>
          <p14:tracePt t="11285" x="1949450" y="4876800"/>
          <p14:tracePt t="11301" x="1943100" y="4864100"/>
          <p14:tracePt t="11310" x="1936750" y="4864100"/>
          <p14:tracePt t="11324" x="1930400" y="4857750"/>
          <p14:tracePt t="11345" x="1924050" y="4845050"/>
          <p14:tracePt t="11359" x="1917700" y="4845050"/>
          <p14:tracePt t="11380" x="1911350" y="4845050"/>
          <p14:tracePt t="11394" x="1905000" y="4845050"/>
          <p14:tracePt t="11407" x="1898650" y="4832350"/>
          <p14:tracePt t="11428" x="1885950" y="4832350"/>
          <p14:tracePt t="11528" x="1879600" y="4819650"/>
          <p14:tracePt t="11549" x="1873250" y="4819650"/>
          <p14:tracePt t="11581" x="1873250" y="4806950"/>
          <p14:tracePt t="11636" x="1885950" y="4806950"/>
          <p14:tracePt t="11645" x="1885950" y="4794250"/>
          <p14:tracePt t="11655" x="1892300" y="4794250"/>
          <p14:tracePt t="11669" x="1905000" y="4794250"/>
          <p14:tracePt t="11677" x="1905000" y="4781550"/>
          <p14:tracePt t="11683" x="1911350" y="4781550"/>
          <p14:tracePt t="11693" x="1924050" y="4781550"/>
          <p14:tracePt t="11713" x="1943100" y="4768850"/>
          <p14:tracePt t="11727" x="1993900" y="4756150"/>
          <p14:tracePt t="11741" x="2006600" y="4756150"/>
          <p14:tracePt t="11762" x="2025650" y="4756150"/>
          <p14:tracePt t="11776" x="2051050" y="4756150"/>
          <p14:tracePt t="11796" x="2082800" y="4756150"/>
          <p14:tracePt t="11810" x="2101850" y="4749800"/>
          <p14:tracePt t="11824" x="2133600" y="4743450"/>
          <p14:tracePt t="11845" x="2184400" y="4724400"/>
          <p14:tracePt t="11859" x="2203450" y="4724400"/>
          <p14:tracePt t="11880" x="2260600" y="4718050"/>
          <p14:tracePt t="11894" x="2349500" y="4705350"/>
          <p14:tracePt t="11908" x="2387600" y="4692650"/>
          <p14:tracePt t="11929" x="2476500" y="4667250"/>
          <p14:tracePt t="11942" x="2540000" y="4660900"/>
          <p14:tracePt t="11963" x="2578100" y="4660900"/>
          <p14:tracePt t="11978" x="2597150" y="4654550"/>
          <p14:tracePt t="11991" x="2616200" y="4654550"/>
          <p14:tracePt t="12012" x="2622550" y="4654550"/>
          <p14:tracePt t="17386" x="2622550" y="4660900"/>
          <p14:tracePt t="17401" x="2616200" y="4660900"/>
          <p14:tracePt t="17431" x="2616200" y="4673600"/>
          <p14:tracePt t="17461" x="2609850" y="4673600"/>
          <p14:tracePt t="17471" x="2609850" y="4679950"/>
          <p14:tracePt t="17483" x="2603500" y="4679950"/>
          <p14:tracePt t="17493" x="2584450" y="4679950"/>
          <p14:tracePt t="17501" x="2578100" y="4679950"/>
          <p14:tracePt t="17519" x="2578100" y="4692650"/>
          <p14:tracePt t="17533" x="2565400" y="4699000"/>
          <p14:tracePt t="17546" x="2559050" y="4705350"/>
          <p14:tracePt t="17567" x="2540000" y="4718050"/>
          <p14:tracePt t="17581" x="2527300" y="4730750"/>
          <p14:tracePt t="17602" x="2501900" y="4743450"/>
          <p14:tracePt t="17616" x="2476500" y="4756150"/>
          <p14:tracePt t="17630" x="2457450" y="4775200"/>
          <p14:tracePt t="17651" x="2425700" y="4787900"/>
          <p14:tracePt t="17665" x="2413000" y="4800600"/>
          <p14:tracePt t="17685" x="2400300" y="4813300"/>
          <p14:tracePt t="17717" x="2400300" y="4826000"/>
          <p14:tracePt t="17747" x="2400300" y="4832350"/>
          <p14:tracePt t="17765" x="2400300" y="4838700"/>
          <p14:tracePt t="17771" x="2400300" y="4845050"/>
          <p14:tracePt t="17781" x="2400300" y="4857750"/>
          <p14:tracePt t="17790" x="2400300" y="4864100"/>
          <p14:tracePt t="17796" x="2406650" y="4883150"/>
          <p14:tracePt t="17818" x="2413000" y="4914900"/>
          <p14:tracePt t="17831" x="2425700" y="4933950"/>
          <p14:tracePt t="17852" x="2432050" y="4953000"/>
          <p14:tracePt t="17866" x="2438400" y="4959350"/>
          <p14:tracePt t="17880" x="2451100" y="4972050"/>
          <p14:tracePt t="17901" x="2451100" y="4984750"/>
          <p14:tracePt t="17914" x="2463800" y="4991100"/>
          <p14:tracePt t="17935" x="2463800" y="5003800"/>
          <p14:tracePt t="17981" x="2463800" y="5010150"/>
          <p14:tracePt t="18011" x="2470150" y="5016500"/>
          <p14:tracePt t="18029" x="2470150" y="5022850"/>
          <p14:tracePt t="18045" x="2470150" y="5029200"/>
          <p14:tracePt t="18094" x="2470150" y="5035550"/>
          <p14:tracePt t="18101" x="2463800" y="5035550"/>
          <p14:tracePt t="18107" x="2463800" y="5041900"/>
          <p14:tracePt t="18117" x="2457450" y="5048250"/>
          <p14:tracePt t="18136" x="2451100" y="5054600"/>
          <p14:tracePt t="18151" x="2438400" y="5060950"/>
          <p14:tracePt t="18164" x="2432050" y="5060950"/>
          <p14:tracePt t="18185" x="2406650" y="5067300"/>
          <p14:tracePt t="18199" x="2381250" y="5073650"/>
          <p14:tracePt t="18220" x="2381250" y="5080000"/>
          <p14:tracePt t="18234" x="2368550" y="5080000"/>
          <p14:tracePt t="18247" x="2368550" y="5086350"/>
          <p14:tracePt t="18299" x="2368550" y="5092700"/>
          <p14:tracePt t="18371" x="2368550" y="5105400"/>
          <p14:tracePt t="18395" x="2374900" y="5111750"/>
          <p14:tracePt t="18405" x="2374900" y="5118100"/>
          <p14:tracePt t="18413" x="2381250" y="5124450"/>
          <p14:tracePt t="18419" x="2400300" y="5124450"/>
          <p14:tracePt t="18435" x="2413000" y="5130800"/>
          <p14:tracePt t="18449" x="2425700" y="5137150"/>
          <p14:tracePt t="18470" x="2482850" y="5156200"/>
          <p14:tracePt t="18484" x="2508250" y="5156200"/>
          <p14:tracePt t="18498" x="2552700" y="5156200"/>
          <p14:tracePt t="18519" x="2628900" y="5156200"/>
          <p14:tracePt t="18533" x="2679700" y="5156200"/>
          <p14:tracePt t="18553" x="2743200" y="5156200"/>
          <p14:tracePt t="18567" x="2806700" y="5156200"/>
          <p14:tracePt t="18581" x="2870200" y="5156200"/>
          <p14:tracePt t="18602" x="2940050" y="5156200"/>
          <p14:tracePt t="18616" x="3009900" y="5156200"/>
          <p14:tracePt t="18637" x="3054350" y="5143500"/>
          <p14:tracePt t="18650" x="3073400" y="5137150"/>
          <p14:tracePt t="18693" x="3079750" y="5137150"/>
          <p14:tracePt t="18701" x="3086100" y="5137150"/>
          <p14:tracePt t="18717" x="3098800" y="5137150"/>
          <p14:tracePt t="18725" x="3105150" y="5137150"/>
          <p14:tracePt t="18734" x="3124200" y="5137150"/>
          <p14:tracePt t="18747" x="3136900" y="5137150"/>
          <p14:tracePt t="18768" x="3175000" y="5137150"/>
          <p14:tracePt t="18783" x="3194050" y="5137150"/>
          <p14:tracePt t="18803" x="3257550" y="5143500"/>
          <p14:tracePt t="18817" x="3270250" y="5143500"/>
          <p14:tracePt t="18831" x="3308350" y="5156200"/>
          <p14:tracePt t="18852" x="3409950" y="5156200"/>
          <p14:tracePt t="18865" x="3448050" y="5156200"/>
          <p14:tracePt t="18886" x="3486150" y="5156200"/>
          <p14:tracePt t="18900" x="3498850" y="5156200"/>
          <p14:tracePt t="18914" x="3505200" y="5156200"/>
          <p14:tracePt t="18935" x="3511550" y="5162550"/>
          <p14:tracePt t="18981" x="3511550" y="5168900"/>
          <p14:tracePt t="18989" x="3498850" y="5168900"/>
          <p14:tracePt t="19005" x="3473450" y="5175250"/>
          <p14:tracePt t="19013" x="3454400" y="5175250"/>
          <p14:tracePt t="19019" x="3416300" y="5181600"/>
          <p14:tracePt t="19032" x="3365500" y="5187950"/>
          <p14:tracePt t="19053" x="3168650" y="5226050"/>
          <p14:tracePt t="19067" x="3105150" y="5245100"/>
          <p14:tracePt t="19109" x="3117850" y="5245100"/>
          <p14:tracePt t="19115" x="3143250" y="5245100"/>
          <p14:tracePt t="19125" x="3181350" y="5245100"/>
          <p14:tracePt t="19136" x="3232150" y="5238750"/>
          <p14:tracePt t="19151" x="3365500" y="5207000"/>
          <p14:tracePt t="19164" x="3498850" y="5162550"/>
          <p14:tracePt t="19185" x="3644900" y="5124450"/>
          <p14:tracePt t="19199" x="3670300" y="5118100"/>
          <p14:tracePt t="19220" x="3683000" y="5111750"/>
          <p14:tracePt t="19253" x="3663950" y="5111750"/>
          <p14:tracePt t="19259" x="3638550" y="5111750"/>
          <p14:tracePt t="19269" x="3632200" y="5124450"/>
          <p14:tracePt t="19283" x="3625850" y="5124450"/>
          <p14:tracePt t="19341" x="3625850" y="5130800"/>
          <p14:tracePt t="19475" x="3625850" y="5137150"/>
          <p14:tracePt t="19485" x="3625850" y="5143500"/>
          <p14:tracePt t="19498" x="3625850" y="5175250"/>
          <p14:tracePt t="19504" x="3619500" y="5187950"/>
          <p14:tracePt t="19518" x="3613150" y="5187950"/>
          <p14:tracePt t="19840" x="3606800" y="5187950"/>
          <p14:tracePt t="19847" x="3594100" y="5187950"/>
          <p14:tracePt t="19859" x="3562350" y="5187950"/>
          <p14:tracePt t="19871" x="3549650" y="5187950"/>
          <p14:tracePt t="19885" x="3524250" y="5187950"/>
          <p14:tracePt t="19891" x="3505200" y="5200650"/>
          <p14:tracePt t="19900" x="3467100" y="5207000"/>
          <p14:tracePt t="19921" x="3384550" y="5219700"/>
          <p14:tracePt t="19935" x="3333750" y="5232400"/>
          <p14:tracePt t="19949" x="3295650" y="5245100"/>
          <p14:tracePt t="19970" x="3232150" y="5264150"/>
          <p14:tracePt t="19984" x="3206750" y="5264150"/>
          <p14:tracePt t="20005" x="3162300" y="5276850"/>
          <p14:tracePt t="20019" x="3136900" y="5283200"/>
          <p14:tracePt t="20032" x="3124200" y="5289550"/>
          <p14:tracePt t="20053" x="3035300" y="5308600"/>
          <p14:tracePt t="20067" x="2965450" y="5327650"/>
          <p14:tracePt t="20088" x="2914650" y="5340350"/>
          <p14:tracePt t="20102" x="2863850" y="5359400"/>
          <p14:tracePt t="20116" x="2800350" y="5372100"/>
          <p14:tracePt t="20137" x="2730500" y="5378450"/>
          <p14:tracePt t="20150" x="2673350" y="5403850"/>
          <p14:tracePt t="20172" x="2603500" y="5422900"/>
          <p14:tracePt t="20185" x="2495550" y="5448300"/>
          <p14:tracePt t="20199" x="2400300" y="5467350"/>
          <p14:tracePt t="20220" x="2343150" y="5486400"/>
          <p14:tracePt t="20234" x="2330450" y="5492750"/>
          <p14:tracePt t="20254" x="2317750" y="5499100"/>
          <p14:tracePt t="20279" x="2317750" y="5505450"/>
          <p14:tracePt t="20285" x="2305050" y="5505450"/>
          <p14:tracePt t="20303" x="2298700" y="5511800"/>
          <p14:tracePt t="20317" x="2273300" y="5518150"/>
          <p14:tracePt t="20338" x="2241550" y="5530850"/>
          <p14:tracePt t="20352" x="2184400" y="5549900"/>
          <p14:tracePt t="20366" x="2171700" y="5556250"/>
          <p14:tracePt t="20386" x="2146300" y="5562600"/>
          <p14:tracePt t="20400" x="2139950" y="5562600"/>
          <p14:tracePt t="20421" x="2133600" y="5568950"/>
          <p14:tracePt t="20435" x="2114550" y="5575300"/>
          <p14:tracePt t="20449" x="2095500" y="5581650"/>
          <p14:tracePt t="20470" x="2063750" y="5594350"/>
          <p14:tracePt t="20485" x="2051050" y="5594350"/>
          <p14:tracePt t="20509" x="2038350" y="5594350"/>
          <p14:tracePt t="20518" x="2012950" y="5594350"/>
          <p14:tracePt t="20533" x="2000250" y="5594350"/>
          <p14:tracePt t="20554" x="1974850" y="5607050"/>
          <p14:tracePt t="20567" x="1962150" y="5607050"/>
          <p14:tracePt t="20588" x="1955800" y="5607050"/>
          <p14:tracePt t="20602" x="1955800" y="5619750"/>
          <p14:tracePt t="20702" x="1955800" y="5626100"/>
          <p14:tracePt t="20725" x="1974850" y="5626100"/>
          <p14:tracePt t="20733" x="1993900" y="5626100"/>
          <p14:tracePt t="20739" x="2025650" y="5626100"/>
          <p14:tracePt t="20749" x="2044700" y="5626100"/>
          <p14:tracePt t="20757" x="2063750" y="5626100"/>
          <p14:tracePt t="20768" x="2089150" y="5626100"/>
          <p14:tracePt t="20789" x="2178050" y="5607050"/>
          <p14:tracePt t="20803" x="2216150" y="5607050"/>
          <p14:tracePt t="20817" x="2235200" y="5607050"/>
          <p14:tracePt t="20838" x="2305050" y="5594350"/>
          <p14:tracePt t="20852" x="2324100" y="5594350"/>
          <p14:tracePt t="20873" x="2343150" y="5594350"/>
          <p14:tracePt t="20886" x="2355850" y="5594350"/>
          <p14:tracePt t="20979" x="2368550" y="5581650"/>
          <p14:tracePt t="20989" x="2381250" y="5568950"/>
          <p14:tracePt t="20999" x="2393950" y="5568950"/>
          <p14:tracePt t="21005" x="2413000" y="5549900"/>
          <p14:tracePt t="21018" x="2425700" y="5543550"/>
          <p14:tracePt t="21039" x="2527300" y="5480050"/>
          <p14:tracePt t="21053" x="2609850" y="5422900"/>
          <p14:tracePt t="21067" x="2641600" y="5397500"/>
          <p14:tracePt t="21088" x="2673350" y="5353050"/>
          <p14:tracePt t="21102" x="2711450" y="5334000"/>
          <p14:tracePt t="21123" x="2762250" y="5302250"/>
          <p14:tracePt t="21136" x="2774950" y="5289550"/>
          <p14:tracePt t="21150" x="2813050" y="5270500"/>
          <p14:tracePt t="21171" x="2838450" y="5251450"/>
          <p14:tracePt t="21187" x="2838450" y="5245100"/>
          <p14:tracePt t="21206" x="2838450" y="5238750"/>
          <p14:tracePt t="21220" x="2838450" y="5226050"/>
          <p14:tracePt t="21234" x="2832100" y="5226050"/>
          <p14:tracePt t="21254" x="2800350" y="5200650"/>
          <p14:tracePt t="21268" x="2762250" y="5181600"/>
          <p14:tracePt t="21289" x="2711450" y="5168900"/>
          <p14:tracePt t="21303" x="2654300" y="5156200"/>
          <p14:tracePt t="21317" x="2603500" y="5156200"/>
          <p14:tracePt t="21338" x="2546350" y="5156200"/>
          <p14:tracePt t="21352" x="2489200" y="5156200"/>
          <p14:tracePt t="21373" x="2413000" y="5156200"/>
          <p14:tracePt t="21387" x="2400300" y="5156200"/>
          <p14:tracePt t="21400" x="2374900" y="5156200"/>
          <p14:tracePt t="21422" x="2368550" y="5156200"/>
          <p14:tracePt t="21445" x="2362200" y="5156200"/>
          <p14:tracePt t="21477" x="2355850" y="5156200"/>
          <p14:tracePt t="21479" x="2355850" y="5149850"/>
          <p14:tracePt t="21493" x="2349500" y="5143500"/>
          <p14:tracePt t="21507" x="2343150" y="5143500"/>
          <p14:tracePt t="21525" x="2343150" y="5137150"/>
          <p14:tracePt t="21555" x="2343150" y="5130800"/>
          <p14:tracePt t="21565" x="2336800" y="5130800"/>
          <p14:tracePt t="21638" x="2336800" y="5143500"/>
          <p14:tracePt t="21645" x="2336800" y="5175250"/>
          <p14:tracePt t="21651" x="2336800" y="5200650"/>
          <p14:tracePt t="21661" x="2336800" y="5213350"/>
          <p14:tracePt t="21671" x="2336800" y="5245100"/>
          <p14:tracePt t="21685" x="2330450" y="5321300"/>
          <p14:tracePt t="21706" x="2317750" y="5397500"/>
          <p14:tracePt t="21720" x="2317750" y="5435600"/>
          <p14:tracePt t="21734" x="2324100" y="5454650"/>
          <p14:tracePt t="21755" x="2330450" y="5461000"/>
          <p14:tracePt t="21768" x="2336800" y="5461000"/>
          <p14:tracePt t="21789" x="2336800" y="5416550"/>
          <p14:tracePt t="21803" x="2324100" y="5378450"/>
          <p14:tracePt t="21817" x="2305050" y="5321300"/>
          <p14:tracePt t="21838" x="2241550" y="5226050"/>
          <p14:tracePt t="21852" x="2203450" y="5194300"/>
          <p14:tracePt t="21872" x="2171700" y="5175250"/>
          <p14:tracePt t="21886" x="2171700" y="5168900"/>
          <p14:tracePt t="21908" x="2216150" y="5168900"/>
          <p14:tracePt t="21921" x="2311400" y="5168900"/>
          <p14:tracePt t="21935" x="2387600" y="5168900"/>
          <p14:tracePt t="21956" x="2590800" y="5168900"/>
          <p14:tracePt t="21970" x="2692400" y="5168900"/>
          <p14:tracePt t="21991" x="2736850" y="5181600"/>
          <p14:tracePt t="22005" x="2743200" y="5187950"/>
          <p14:tracePt t="22018" x="2743200" y="5194300"/>
          <p14:tracePt t="22039" x="2673350" y="5200650"/>
          <p14:tracePt t="22053" x="2616200" y="5213350"/>
          <p14:tracePt t="22067" x="2565400" y="5213350"/>
          <p14:tracePt t="22088" x="2495550" y="5226050"/>
          <p14:tracePt t="22102" x="2444750" y="5238750"/>
          <p14:tracePt t="22123" x="2432050" y="5251450"/>
          <p14:tracePt t="22136" x="2432050" y="5257800"/>
          <p14:tracePt t="22158" x="2444750" y="5270500"/>
          <p14:tracePt t="22171" x="2451100" y="5276850"/>
          <p14:tracePt t="22185" x="2451100" y="5283200"/>
          <p14:tracePt t="22206" x="2451100" y="5289550"/>
          <p14:tracePt t="22227" x="2451100" y="5295900"/>
          <p14:tracePt t="22249" x="2444750" y="5295900"/>
          <p14:tracePt t="22269" x="2438400" y="5295900"/>
          <p14:tracePt t="22285" x="2425700" y="5302250"/>
          <p14:tracePt t="22293" x="2406650" y="5308600"/>
          <p14:tracePt t="22303" x="2393950" y="5321300"/>
          <p14:tracePt t="22324" x="2330450" y="5384800"/>
          <p14:tracePt t="22338" x="2311400" y="5410200"/>
          <p14:tracePt t="22352" x="2266950" y="5441950"/>
          <p14:tracePt t="22372" x="2209800" y="5486400"/>
          <p14:tracePt t="22386" x="2197100" y="5499100"/>
          <p14:tracePt t="22407" x="2178050" y="5511800"/>
          <p14:tracePt t="22421" x="2171700" y="5518150"/>
          <p14:tracePt t="22477" x="2165350" y="5518150"/>
          <p14:tracePt t="22491" x="2165350" y="5524500"/>
          <p14:tracePt t="22499" x="2159000" y="5524500"/>
          <p14:tracePt t="22507" x="2152650" y="5530850"/>
          <p14:tracePt t="22513" x="2146300" y="5537200"/>
          <p14:tracePt t="22531" x="2139950" y="5543550"/>
          <p14:tracePt t="22539" x="2133600" y="5549900"/>
          <p14:tracePt t="22553" x="2120900" y="5549900"/>
          <p14:tracePt t="22574" x="2095500" y="5575300"/>
          <p14:tracePt t="22588" x="2063750" y="5588000"/>
          <p14:tracePt t="22601" x="2057400" y="5600700"/>
          <p14:tracePt t="22622" x="2038350" y="5600700"/>
          <p14:tracePt t="22637" x="2032000" y="5607050"/>
          <p14:tracePt t="22658" x="2019300" y="5607050"/>
          <p14:tracePt t="22671" x="2000250" y="5607050"/>
          <p14:tracePt t="22685" x="1974850" y="5613400"/>
          <p14:tracePt t="22706" x="1943100" y="5613400"/>
          <p14:tracePt t="22720" x="1905000" y="5613400"/>
          <p14:tracePt t="22741" x="1860550" y="5613400"/>
          <p14:tracePt t="22754" x="1835150" y="5613400"/>
          <p14:tracePt t="22768" x="1816100" y="5613400"/>
          <p14:tracePt t="22789" x="1784350" y="5613400"/>
          <p14:tracePt t="22803" x="1778000" y="5613400"/>
          <p14:tracePt t="22824" x="1771650" y="5613400"/>
          <p14:tracePt t="23056" x="1771650" y="5619750"/>
          <p14:tracePt t="23061" x="1771650" y="5626100"/>
          <p14:tracePt t="23074" x="1771650" y="5632450"/>
          <p14:tracePt t="23085" x="1771650" y="5645150"/>
          <p14:tracePt t="23091" x="1771650" y="5651500"/>
          <p14:tracePt t="23109" x="1778000" y="5657850"/>
          <p14:tracePt t="23123" x="1790700" y="5664200"/>
          <p14:tracePt t="23136" x="1809750" y="5676900"/>
          <p14:tracePt t="23158" x="1835150" y="5689600"/>
          <p14:tracePt t="23171" x="1860550" y="5689600"/>
          <p14:tracePt t="23185" x="1898650" y="5689600"/>
          <p14:tracePt t="23206" x="1930400" y="5689600"/>
          <p14:tracePt t="23220" x="1974850" y="5689600"/>
          <p14:tracePt t="23241" x="2012950" y="5683250"/>
          <p14:tracePt t="23255" x="2057400" y="5670550"/>
          <p14:tracePt t="23268" x="2089150" y="5664200"/>
          <p14:tracePt t="23289" x="2209800" y="5645150"/>
          <p14:tracePt t="23303" x="2292350" y="5619750"/>
          <p14:tracePt t="23324" x="2317750" y="5600700"/>
          <p14:tracePt t="23338" x="2317750" y="5594350"/>
          <p14:tracePt t="23359" x="2298700" y="5568950"/>
          <p14:tracePt t="23373" x="2254250" y="5549900"/>
          <p14:tracePt t="23386" x="2235200" y="5549900"/>
          <p14:tracePt t="23407" x="2178050" y="5537200"/>
          <p14:tracePt t="23421" x="2139950" y="5530850"/>
          <p14:tracePt t="23442" x="2108200" y="5530850"/>
          <p14:tracePt t="23456" x="2082800" y="5530850"/>
          <p14:tracePt t="23470" x="2070100" y="5530850"/>
          <p14:tracePt t="23491" x="2044700" y="5537200"/>
          <p14:tracePt t="23523" x="2044700" y="5549900"/>
          <p14:tracePt t="23557" x="2044700" y="5556250"/>
          <p14:tracePt t="23571" x="2044700" y="5562600"/>
          <p14:tracePt t="23581" x="2051050" y="5562600"/>
          <p14:tracePt t="23595" x="2051050" y="5568950"/>
          <p14:tracePt t="23630" x="2063750" y="5568950"/>
          <p14:tracePt t="23643" x="2063750" y="5575300"/>
          <p14:tracePt t="23675" x="2070100" y="5575300"/>
          <p14:tracePt t="23689" x="2076450" y="5575300"/>
          <p14:tracePt t="23699" x="2076450" y="5581650"/>
          <p14:tracePt t="23734" x="2082800" y="5581650"/>
          <p14:tracePt t="23878" x="2089150" y="5581650"/>
          <p14:tracePt t="23891" x="2095500" y="5581650"/>
          <p14:tracePt t="23900" x="2108200" y="5581650"/>
          <p14:tracePt t="23907" x="2127250" y="5581650"/>
          <p14:tracePt t="23917" x="2139950" y="5581650"/>
          <p14:tracePt t="23925" x="2152650" y="5581650"/>
          <p14:tracePt t="23942" x="2190750" y="5581650"/>
          <p14:tracePt t="23956" x="2197100" y="5588000"/>
          <p14:tracePt t="23970" x="2203450" y="5588000"/>
          <p14:tracePt t="23990" x="2203450" y="5594350"/>
          <p14:tracePt t="24013" x="2216150" y="5607050"/>
          <p14:tracePt t="24027" x="2216150" y="5613400"/>
          <p14:tracePt t="24039" x="2209800" y="5613400"/>
          <p14:tracePt t="24053" x="2184400" y="5619750"/>
          <p14:tracePt t="24074" x="2152650" y="5632450"/>
          <p14:tracePt t="24088" x="2095500" y="5632450"/>
          <p14:tracePt t="24109" x="2006600" y="5632450"/>
          <p14:tracePt t="24123" x="1974850" y="5632450"/>
          <p14:tracePt t="24157" x="1974850" y="5626100"/>
          <p14:tracePt t="24171" x="1993900" y="5613400"/>
          <p14:tracePt t="24192" x="2019300" y="5600700"/>
          <p14:tracePt t="24206" x="2057400" y="5594350"/>
          <p14:tracePt t="24220" x="2120900" y="5594350"/>
          <p14:tracePt t="24241" x="2254250" y="5594350"/>
          <p14:tracePt t="24255" x="2286000" y="5594350"/>
          <p14:tracePt t="24275" x="2324100" y="5613400"/>
          <p14:tracePt t="24289" x="2324100" y="5619750"/>
          <p14:tracePt t="24303" x="2324100" y="5626100"/>
          <p14:tracePt t="24324" x="2298700" y="5626100"/>
          <p14:tracePt t="24338" x="2266950" y="5638800"/>
          <p14:tracePt t="24359" x="2184400" y="5657850"/>
          <p14:tracePt t="24373" x="2114550" y="5657850"/>
          <p14:tracePt t="24386" x="2089150" y="5657850"/>
          <p14:tracePt t="24408" x="2044700" y="5651500"/>
          <p14:tracePt t="24429" x="2044700" y="5638800"/>
          <p14:tracePt t="24445" x="2057400" y="5632450"/>
          <p14:tracePt t="24456" x="2082800" y="5632450"/>
          <p14:tracePt t="24470" x="2114550" y="5619750"/>
          <p14:tracePt t="24491" x="2139950" y="5613400"/>
          <p14:tracePt t="24504" x="2152650" y="5613400"/>
          <p14:tracePt t="24611" x="2152650" y="5619750"/>
          <p14:tracePt t="24662" x="2152650" y="5626100"/>
          <p14:tracePt t="25026" x="2159000" y="5626100"/>
          <p14:tracePt t="25421" x="2171700" y="5632450"/>
          <p14:tracePt t="28275" x="2178050" y="5607050"/>
          <p14:tracePt t="28287" x="2197100" y="5600700"/>
          <p14:tracePt t="28340" x="2190750" y="5600700"/>
          <p14:tracePt t="28357" x="2184400" y="5600700"/>
          <p14:tracePt t="28365" x="2165350" y="5600700"/>
          <p14:tracePt t="28367" x="2133600" y="5600700"/>
          <p14:tracePt t="28381" x="2114550" y="5600700"/>
          <p14:tracePt t="28393" x="2095500" y="5600700"/>
          <p14:tracePt t="28407" x="2006600" y="5600700"/>
          <p14:tracePt t="28429" x="1905000" y="5600700"/>
          <p14:tracePt t="28442" x="1822450" y="5600700"/>
          <p14:tracePt t="28463" x="1720850" y="5600700"/>
          <p14:tracePt t="28477" x="1676400" y="5600700"/>
          <p14:tracePt t="28491" x="1657350" y="5600700"/>
          <p14:tracePt t="28511" x="1651000" y="5600700"/>
          <p14:tracePt t="28525" x="1644650" y="5600700"/>
          <p14:tracePt t="28546" x="1625600" y="5600700"/>
          <p14:tracePt t="28560" x="1600200" y="5600700"/>
          <p14:tracePt t="28581" x="1587500" y="5600700"/>
          <p14:tracePt t="28595" x="1562100" y="5594350"/>
          <p14:tracePt t="28609" x="1530350" y="5588000"/>
          <p14:tracePt t="28630" x="1485900" y="5568950"/>
          <p14:tracePt t="28645" x="1485900" y="5562600"/>
          <p14:tracePt t="28659" x="1485900" y="5549900"/>
          <p14:tracePt t="28678" x="1485900" y="5543550"/>
          <p14:tracePt t="28692" x="1498600" y="5518150"/>
          <p14:tracePt t="28713" x="1562100" y="5480050"/>
          <p14:tracePt t="28727" x="1631950" y="5441950"/>
          <p14:tracePt t="28740" x="1663700" y="5422900"/>
          <p14:tracePt t="28761" x="1739900" y="5384800"/>
          <p14:tracePt t="28775" x="1809750" y="5346700"/>
          <p14:tracePt t="28796" x="1860550" y="5321300"/>
          <p14:tracePt t="28810" x="1873250" y="5308600"/>
          <p14:tracePt t="28824" x="1879600" y="5302250"/>
          <p14:tracePt t="28845" x="1917700" y="5283200"/>
          <p14:tracePt t="28859" x="1936750" y="5283200"/>
          <p14:tracePt t="28880" x="1962150" y="5283200"/>
          <p14:tracePt t="28894" x="1962150" y="5270500"/>
          <p14:tracePt t="28907" x="1968500" y="5270500"/>
          <p14:tracePt t="28933" x="1974850" y="5270500"/>
          <p14:tracePt t="28942" x="1981200" y="5270500"/>
          <p14:tracePt t="28962" x="1987550" y="5270500"/>
          <p14:tracePt t="28976" x="2012950" y="5257800"/>
          <p14:tracePt t="28991" x="2051050" y="5257800"/>
          <p14:tracePt t="29011" x="2070100" y="5245100"/>
          <p14:tracePt t="29025" x="2095500" y="5245100"/>
          <p14:tracePt t="29046" x="2114550" y="5245100"/>
          <p14:tracePt t="29060" x="2133600" y="5245100"/>
          <p14:tracePt t="29074" x="2184400" y="5257800"/>
          <p14:tracePt t="29095" x="2216150" y="5264150"/>
          <p14:tracePt t="29109" x="2228850" y="5264150"/>
          <p14:tracePt t="29174" x="2228850" y="5276850"/>
          <p14:tracePt t="29222" x="2222500" y="5270500"/>
          <p14:tracePt t="29229" x="2203450" y="5257800"/>
          <p14:tracePt t="29245" x="2165350" y="5238750"/>
          <p14:tracePt t="29253" x="2152650" y="5219700"/>
          <p14:tracePt t="29261" x="2120900" y="5207000"/>
          <p14:tracePt t="29275" x="2082800" y="5175250"/>
          <p14:tracePt t="29296" x="2051050" y="5156200"/>
          <p14:tracePt t="29310" x="2038350" y="5130800"/>
          <p14:tracePt t="29331" x="2019300" y="5073650"/>
          <p14:tracePt t="29345" x="2019300" y="5060950"/>
          <p14:tracePt t="29359" x="2038350" y="5010150"/>
          <p14:tracePt t="29379" x="2076450" y="4978400"/>
          <p14:tracePt t="29394" x="2095500" y="4965700"/>
          <p14:tracePt t="29414" x="2184400" y="4965700"/>
          <p14:tracePt t="29428" x="2235200" y="4965700"/>
          <p14:tracePt t="29442" x="2260600" y="4972050"/>
          <p14:tracePt t="29463" x="2311400" y="5010150"/>
          <p14:tracePt t="29476" x="2330450" y="5035550"/>
          <p14:tracePt t="29498" x="2336800" y="5073650"/>
          <p14:tracePt t="29511" x="2336800" y="5105400"/>
          <p14:tracePt t="29525" x="2324100" y="5130800"/>
          <p14:tracePt t="29546" x="2317750" y="5143500"/>
          <p14:tracePt t="29560" x="2286000" y="5149850"/>
          <p14:tracePt t="29581" x="2260600" y="5149850"/>
          <p14:tracePt t="29595" x="2254250" y="5149850"/>
          <p14:tracePt t="29629" x="2247900" y="5137150"/>
          <p14:tracePt t="29643" x="2241550" y="5137150"/>
          <p14:tracePt t="30332" x="2235200" y="5137150"/>
          <p14:tracePt t="30341" x="2235200" y="5143500"/>
          <p14:tracePt t="30478" x="2228850" y="5143500"/>
          <p14:tracePt t="30485" x="2216150" y="5143500"/>
          <p14:tracePt t="30504" x="2190750" y="5143500"/>
          <p14:tracePt t="30511" x="2184400" y="5143500"/>
          <p14:tracePt t="30525" x="2146300" y="5143500"/>
          <p14:tracePt t="30546" x="2120900" y="5143500"/>
          <p14:tracePt t="30560" x="2063750" y="5143500"/>
          <p14:tracePt t="30581" x="1974850" y="5143500"/>
          <p14:tracePt t="30595" x="1873250" y="5143500"/>
          <p14:tracePt t="30616" x="1746250" y="5143500"/>
          <p14:tracePt t="30629" x="1574800" y="5143500"/>
          <p14:tracePt t="30643" x="1473200" y="5143500"/>
          <p14:tracePt t="30664" x="1289050" y="5143500"/>
          <p14:tracePt t="30678" x="1257300" y="5143500"/>
          <p14:tracePt t="30699" x="1238250" y="5143500"/>
          <p14:tracePt t="30712" x="1231900" y="5143500"/>
          <p14:tracePt t="30727" x="1219200" y="5149850"/>
          <p14:tracePt t="30748" x="1206500" y="5149850"/>
          <p14:tracePt t="30761" x="1162050" y="5149850"/>
          <p14:tracePt t="30782" x="1155700" y="5149850"/>
          <p14:tracePt t="30797" x="1149350" y="5149850"/>
          <p14:tracePt t="30827" x="1149350" y="5143500"/>
          <p14:tracePt t="30837" x="1143000" y="5143500"/>
          <p14:tracePt t="30845" x="1136650" y="5143500"/>
          <p14:tracePt t="30866" x="1117600" y="5137150"/>
          <p14:tracePt t="30880" x="1054100" y="5130800"/>
          <p14:tracePt t="30893" x="1022350" y="5111750"/>
          <p14:tracePt t="30914" x="933450" y="5092700"/>
          <p14:tracePt t="30928" x="825500" y="5073650"/>
          <p14:tracePt t="30949" x="552450" y="5029200"/>
          <p14:tracePt t="30963" x="215900" y="49720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Today's topics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BA5A7-D001-87D5-96B6-DE57D8AA638F}"/>
              </a:ext>
            </a:extLst>
          </p:cNvPr>
          <p:cNvSpPr txBox="1"/>
          <p:nvPr/>
        </p:nvSpPr>
        <p:spPr>
          <a:xfrm>
            <a:off x="838200" y="2057400"/>
            <a:ext cx="80772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Multiple database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Storing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Search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Dom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Adding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Graceful Degradation and Progressive Enhancement</a:t>
            </a:r>
          </a:p>
          <a:p>
            <a:endParaRPr lang="en-GB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71E4060-69AE-A536-1563-99BFF8E90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586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63"/>
    </mc:Choice>
    <mc:Fallback>
      <p:transition spd="slow" advTm="3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17679-6738-21EA-8BCF-842AEF606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8255"/>
            <a:ext cx="9144000" cy="453874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B1A59F5-13D5-B0EC-5632-514E2FCD9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448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3"/>
    </mc:Choice>
    <mc:Fallback>
      <p:transition spd="slow" advTm="11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3" x="95250" y="2743200"/>
          <p14:tracePt t="1861" x="152400" y="2730500"/>
          <p14:tracePt t="1867" x="203200" y="2717800"/>
          <p14:tracePt t="1874" x="241300" y="2705100"/>
          <p14:tracePt t="1890" x="279400" y="2698750"/>
          <p14:tracePt t="1903" x="330200" y="2686050"/>
          <p14:tracePt t="1925" x="463550" y="2679700"/>
          <p14:tracePt t="1939" x="571500" y="2679700"/>
          <p14:tracePt t="1952" x="641350" y="2679700"/>
          <p14:tracePt t="1973" x="806450" y="2679700"/>
          <p14:tracePt t="1987" x="869950" y="2679700"/>
          <p14:tracePt t="2008" x="920750" y="2679700"/>
          <p14:tracePt t="2022" x="958850" y="2679700"/>
          <p14:tracePt t="2036" x="977900" y="2679700"/>
          <p14:tracePt t="2056" x="984250" y="2673350"/>
          <p14:tracePt t="2083" x="990600" y="2673350"/>
          <p14:tracePt t="2106" x="1003300" y="2673350"/>
          <p14:tracePt t="2117" x="1009650" y="2673350"/>
          <p14:tracePt t="2125" x="1009650" y="2679700"/>
          <p14:tracePt t="2140" x="1022350" y="2686050"/>
          <p14:tracePt t="2153" x="1028700" y="2692400"/>
          <p14:tracePt t="2174" x="1041400" y="2705100"/>
          <p14:tracePt t="2189" x="1066800" y="2743200"/>
          <p14:tracePt t="2202" x="1117600" y="2819400"/>
          <p14:tracePt t="2223" x="1162050" y="2895600"/>
          <p14:tracePt t="2237" x="1206500" y="2965450"/>
          <p14:tracePt t="2258" x="1244600" y="3028950"/>
          <p14:tracePt t="2272" x="1263650" y="3098800"/>
          <p14:tracePt t="2285" x="1282700" y="3149600"/>
          <p14:tracePt t="2307" x="1289050" y="3194050"/>
          <p14:tracePt t="2320" x="1327150" y="3295650"/>
          <p14:tracePt t="2341" x="1422400" y="3429000"/>
          <p14:tracePt t="2355" x="1454150" y="3473450"/>
          <p14:tracePt t="2369" x="1473200" y="3511550"/>
          <p14:tracePt t="2390" x="1498600" y="3543300"/>
          <p14:tracePt t="2403" x="1504950" y="3549650"/>
          <p14:tracePt t="2425" x="1524000" y="3587750"/>
          <p14:tracePt t="2438" x="1549400" y="3613150"/>
          <p14:tracePt t="2453" x="1574800" y="3625850"/>
          <p14:tracePt t="2473" x="1619250" y="3638550"/>
          <p14:tracePt t="2487" x="1663700" y="3657600"/>
          <p14:tracePt t="2508" x="1689100" y="3670300"/>
          <p14:tracePt t="2522" x="1727200" y="3676650"/>
          <p14:tracePt t="2535" x="1771650" y="3651250"/>
          <p14:tracePt t="2556" x="1771650" y="3606800"/>
          <p14:tracePt t="2570" x="1771650" y="3594100"/>
          <p14:tracePt t="3163" x="1771650" y="3587750"/>
          <p14:tracePt t="3181" x="1790700" y="3568700"/>
          <p14:tracePt t="3183" x="1797050" y="3568700"/>
          <p14:tracePt t="3189" x="1803400" y="3568700"/>
          <p14:tracePt t="3195" x="1822450" y="3543300"/>
          <p14:tracePt t="3209" x="1847850" y="3467100"/>
          <p14:tracePt t="3224" x="1847850" y="3422650"/>
          <p14:tracePt t="3237" x="1854200" y="3378200"/>
          <p14:tracePt t="3258" x="1873250" y="3352800"/>
          <p14:tracePt t="3272" x="1873250" y="3321050"/>
          <p14:tracePt t="3293" x="1885950" y="3295650"/>
          <p14:tracePt t="3307" x="1885950" y="3282950"/>
          <p14:tracePt t="3320" x="1885950" y="3263900"/>
          <p14:tracePt t="3341" x="1898650" y="3238500"/>
          <p14:tracePt t="3355" x="1898650" y="3225800"/>
          <p14:tracePt t="3376" x="1873250" y="3194050"/>
          <p14:tracePt t="3390" x="1816100" y="3162300"/>
          <p14:tracePt t="3404" x="1778000" y="3143250"/>
          <p14:tracePt t="3425" x="1689100" y="3117850"/>
          <p14:tracePt t="3439" x="1631950" y="3105150"/>
          <p14:tracePt t="3459" x="1524000" y="3092450"/>
          <p14:tracePt t="3473" x="1511300" y="3086100"/>
          <p14:tracePt t="3487" x="1447800" y="3073400"/>
          <p14:tracePt t="3508" x="1403350" y="3067050"/>
          <p14:tracePt t="3522" x="1377950" y="3067050"/>
          <p14:tracePt t="3542" x="1314450" y="3067050"/>
          <p14:tracePt t="3556" x="1276350" y="3079750"/>
          <p14:tracePt t="3570" x="1257300" y="3092450"/>
          <p14:tracePt t="3591" x="1193800" y="3117850"/>
          <p14:tracePt t="3605" x="1206500" y="3130550"/>
          <p14:tracePt t="3626" x="1206500" y="3136900"/>
          <p14:tracePt t="3640" x="1219200" y="3149600"/>
          <p14:tracePt t="3654" x="1270000" y="3162300"/>
          <p14:tracePt t="3675" x="1377950" y="3187700"/>
          <p14:tracePt t="3688" x="1492250" y="3194050"/>
          <p14:tracePt t="3709" x="1758950" y="3213100"/>
          <p14:tracePt t="3723" x="2019300" y="3213100"/>
          <p14:tracePt t="3737" x="2139950" y="3213100"/>
          <p14:tracePt t="3758" x="2425700" y="3213100"/>
          <p14:tracePt t="3771" x="2546350" y="3213100"/>
          <p14:tracePt t="3793" x="2590800" y="3213100"/>
          <p14:tracePt t="3807" x="2622550" y="3232150"/>
          <p14:tracePt t="3829" x="2635250" y="3232150"/>
          <p14:tracePt t="3841" x="2609850" y="3244850"/>
          <p14:tracePt t="3855" x="2590800" y="3251200"/>
          <p14:tracePt t="3876" x="2520950" y="3257550"/>
          <p14:tracePt t="3890" x="2393950" y="3257550"/>
          <p14:tracePt t="3904" x="2298700" y="3282950"/>
          <p14:tracePt t="3925" x="2247900" y="3289300"/>
          <p14:tracePt t="3949" x="2247900" y="3302000"/>
          <p14:tracePt t="3979" x="2247900" y="3308350"/>
          <p14:tracePt t="3997" x="2247900" y="3314700"/>
          <p14:tracePt t="4005" x="2254250" y="3321050"/>
          <p14:tracePt t="4011" x="2254250" y="3327400"/>
          <p14:tracePt t="4021" x="2260600" y="3333750"/>
          <p14:tracePt t="4042" x="2266950" y="3346450"/>
          <p14:tracePt t="4059" x="2266950" y="3352800"/>
          <p14:tracePt t="4101" x="2266950" y="3359150"/>
          <p14:tracePt t="4117" x="2266950" y="3365500"/>
          <p14:tracePt t="4131" x="2260600" y="3365500"/>
          <p14:tracePt t="4141" x="2254250" y="3365500"/>
          <p14:tracePt t="4148" x="2241550" y="3365500"/>
          <p14:tracePt t="4189" x="2235200" y="3365500"/>
          <p14:tracePt t="4213" x="2235200" y="3371850"/>
          <p14:tracePt t="4319" x="2228850" y="3371850"/>
          <p14:tracePt t="4357" x="2216150" y="3365500"/>
          <p14:tracePt t="4389" x="2216150" y="3359150"/>
          <p14:tracePt t="4395" x="2216150" y="3352800"/>
          <p14:tracePt t="4405" x="2209800" y="3352800"/>
          <p14:tracePt t="4419" x="2209800" y="3346450"/>
          <p14:tracePt t="4443" x="2203450" y="3346450"/>
          <p14:tracePt t="5355" x="2203450" y="3352800"/>
          <p14:tracePt t="5373" x="2197100" y="3365500"/>
          <p14:tracePt t="5383" x="2197100" y="3378200"/>
          <p14:tracePt t="5395" x="2197100" y="3384550"/>
          <p14:tracePt t="5397" x="2190750" y="3384550"/>
          <p14:tracePt t="5411" x="2171700" y="3390900"/>
          <p14:tracePt t="5425" x="2165350" y="3397250"/>
          <p14:tracePt t="5439" x="2159000" y="3429000"/>
          <p14:tracePt t="5459" x="2114550" y="3448050"/>
          <p14:tracePt t="5473" x="2101850" y="3460750"/>
          <p14:tracePt t="5494" x="2076450" y="3460750"/>
          <p14:tracePt t="5508" x="2063750" y="3473450"/>
          <p14:tracePt t="5525" x="2057400" y="3473450"/>
          <p14:tracePt t="5542" x="2044700" y="3473450"/>
          <p14:tracePt t="5556" x="2038350" y="3486150"/>
          <p14:tracePt t="5577" x="2025650" y="3486150"/>
          <p14:tracePt t="5591" x="2019300" y="3486150"/>
          <p14:tracePt t="5612" x="2006600" y="3492500"/>
          <p14:tracePt t="5629" x="2000250" y="3492500"/>
          <p14:tracePt t="5640" x="1993900" y="3492500"/>
          <p14:tracePt t="5661" x="1987550" y="3492500"/>
          <p14:tracePt t="5741" x="1993900" y="3479800"/>
          <p14:tracePt t="5757" x="1993900" y="3473450"/>
          <p14:tracePt t="5765" x="2006600" y="3467100"/>
          <p14:tracePt t="5771" x="2006600" y="3454400"/>
          <p14:tracePt t="5780" x="2012950" y="3448050"/>
          <p14:tracePt t="5792" x="2012950" y="3435350"/>
          <p14:tracePt t="5807" x="2012950" y="3422650"/>
          <p14:tracePt t="5827" x="2019300" y="3403600"/>
          <p14:tracePt t="5841" x="2032000" y="3384550"/>
          <p14:tracePt t="5862" x="2044700" y="3365500"/>
          <p14:tracePt t="5876" x="2051050" y="3352800"/>
          <p14:tracePt t="5890" x="2070100" y="3333750"/>
          <p14:tracePt t="5910" x="2101850" y="3302000"/>
          <p14:tracePt t="5924" x="2108200" y="3295650"/>
          <p14:tracePt t="5945" x="2120900" y="3282950"/>
          <p14:tracePt t="5959" x="2133600" y="3270250"/>
          <p14:tracePt t="5973" x="2152650" y="3263900"/>
          <p14:tracePt t="5994" x="2190750" y="3257550"/>
          <p14:tracePt t="6008" x="2228850" y="3257550"/>
          <p14:tracePt t="6029" x="2266950" y="3257550"/>
          <p14:tracePt t="6042" x="2273300" y="3257550"/>
          <p14:tracePt t="6056" x="2286000" y="3257550"/>
          <p14:tracePt t="6077" x="2292350" y="3257550"/>
          <p14:tracePt t="6139" x="2286000" y="3257550"/>
          <p14:tracePt t="6147" x="2279650" y="3257550"/>
          <p14:tracePt t="6153" x="2260600" y="3257550"/>
          <p14:tracePt t="6163" x="2241550" y="3257550"/>
          <p14:tracePt t="6174" x="2197100" y="3238500"/>
          <p14:tracePt t="6195" x="2178050" y="3225800"/>
          <p14:tracePt t="6209" x="2146300" y="3200400"/>
          <p14:tracePt t="6223" x="2133600" y="3187700"/>
          <p14:tracePt t="6244" x="2133600" y="3181350"/>
          <p14:tracePt t="6258" x="2133600" y="3168650"/>
          <p14:tracePt t="6279" x="2133600" y="3155950"/>
          <p14:tracePt t="6293" x="2133600" y="3149600"/>
          <p14:tracePt t="6306" x="2139950" y="3149600"/>
          <p14:tracePt t="6333" x="2152650" y="3149600"/>
          <p14:tracePt t="6347" x="2165350" y="3149600"/>
          <p14:tracePt t="6362" x="2178050" y="3149600"/>
          <p14:tracePt t="6376" x="2209800" y="3149600"/>
          <p14:tracePt t="6389" x="2209800" y="3155950"/>
          <p14:tracePt t="6410" x="2228850" y="3162300"/>
          <p14:tracePt t="6425" x="2235200" y="3162300"/>
          <p14:tracePt t="6475" x="2235200" y="3155950"/>
          <p14:tracePt t="6482" x="2235200" y="3143250"/>
          <p14:tracePt t="6488" x="2235200" y="3136900"/>
          <p14:tracePt t="6501" x="2228850" y="3124200"/>
          <p14:tracePt t="6508" x="2222500" y="3111500"/>
          <p14:tracePt t="6529" x="2203450" y="3060700"/>
          <p14:tracePt t="6543" x="2190750" y="3022600"/>
          <p14:tracePt t="6556" x="2190750" y="2990850"/>
          <p14:tracePt t="6577" x="2197100" y="2952750"/>
          <p14:tracePt t="6591" x="2197100" y="2940050"/>
          <p14:tracePt t="6612" x="2197100" y="2933700"/>
          <p14:tracePt t="6701" x="2197100" y="2940050"/>
          <p14:tracePt t="6716" x="2203450" y="2952750"/>
          <p14:tracePt t="6725" x="2203450" y="2959100"/>
          <p14:tracePt t="6731" x="2203450" y="2965450"/>
          <p14:tracePt t="6741" x="2203450" y="2978150"/>
          <p14:tracePt t="6749" x="2209800" y="2990850"/>
          <p14:tracePt t="6758" x="2209800" y="3009900"/>
          <p14:tracePt t="6778" x="2228850" y="3048000"/>
          <p14:tracePt t="6792" x="2228850" y="3067050"/>
          <p14:tracePt t="6806" x="2228850" y="3105150"/>
          <p14:tracePt t="6827" x="2228850" y="3149600"/>
          <p14:tracePt t="6841" x="2228850" y="3168650"/>
          <p14:tracePt t="6862" x="2241550" y="3200400"/>
          <p14:tracePt t="6875" x="2241550" y="3213100"/>
          <p14:tracePt t="6889" x="2241550" y="3219450"/>
          <p14:tracePt t="6910" x="2247900" y="3225800"/>
          <p14:tracePt t="7007" x="2247900" y="3238500"/>
          <p14:tracePt t="7054" x="2254250" y="3238500"/>
          <p14:tracePt t="7075" x="2254250" y="3244850"/>
          <p14:tracePt t="7107" x="2254250" y="3251200"/>
          <p14:tracePt t="7125" x="2260600" y="3257550"/>
          <p14:tracePt t="7133" x="2260600" y="3263900"/>
          <p14:tracePt t="7149" x="2260600" y="3276600"/>
          <p14:tracePt t="7156" x="2260600" y="3282950"/>
          <p14:tracePt t="7163" x="2273300" y="3295650"/>
          <p14:tracePt t="7174" x="2273300" y="3308350"/>
          <p14:tracePt t="7195" x="2305050" y="3365500"/>
          <p14:tracePt t="7209" x="2343150" y="3435350"/>
          <p14:tracePt t="7230" x="2381250" y="3543300"/>
          <p14:tracePt t="7244" x="2400300" y="3581400"/>
          <p14:tracePt t="7257" x="2444750" y="3638550"/>
          <p14:tracePt t="7279" x="2476500" y="3689350"/>
          <p14:tracePt t="7293" x="2476500" y="3708400"/>
          <p14:tracePt t="7314" x="2489200" y="3727450"/>
          <p14:tracePt t="7327" x="2489200" y="3740150"/>
          <p14:tracePt t="7341" x="2489200" y="3746500"/>
          <p14:tracePt t="7362" x="2489200" y="3752850"/>
          <p14:tracePt t="7421" x="2489200" y="3759200"/>
          <p14:tracePt t="7445" x="2489200" y="3765550"/>
          <p14:tracePt t="7451" x="2495550" y="3765550"/>
          <p14:tracePt t="7469" x="2501900" y="3765550"/>
          <p14:tracePt t="7485" x="2508250" y="3765550"/>
          <p14:tracePt t="7487" x="2508250" y="3752850"/>
          <p14:tracePt t="7494" x="2501900" y="3740150"/>
          <p14:tracePt t="7507" x="2470150" y="3708400"/>
          <p14:tracePt t="7712" x="2482850" y="3708400"/>
          <p14:tracePt t="7738" x="2495550" y="3702050"/>
          <p14:tracePt t="7751" x="2501900" y="3695700"/>
          <p14:tracePt t="7757" x="2501900" y="3689350"/>
          <p14:tracePt t="7763" x="2520950" y="3683000"/>
          <p14:tracePt t="7779" x="2533650" y="3663950"/>
          <p14:tracePt t="7792" x="2501900" y="3613150"/>
          <p14:tracePt t="7813" x="2413000" y="3524250"/>
          <p14:tracePt t="7827" x="2393950" y="3505200"/>
          <p14:tracePt t="7841" x="2355850" y="3460750"/>
          <p14:tracePt t="7862" x="2317750" y="3371850"/>
          <p14:tracePt t="7876" x="2311400" y="3333750"/>
          <p14:tracePt t="7897" x="2298700" y="3263900"/>
          <p14:tracePt t="7910" x="2247900" y="3206750"/>
          <p14:tracePt t="7924" x="2222500" y="3162300"/>
          <p14:tracePt t="7945" x="2203450" y="3149600"/>
          <p14:tracePt t="7959" x="2197100" y="3136900"/>
          <p14:tracePt t="7980" x="2165350" y="3098800"/>
          <p14:tracePt t="7994" x="2159000" y="3092450"/>
          <p14:tracePt t="8008" x="2120900" y="3060700"/>
          <p14:tracePt t="8029" x="2076450" y="3041650"/>
          <p14:tracePt t="8042" x="2070100" y="3035300"/>
          <p14:tracePt t="8063" x="2025650" y="2978150"/>
          <p14:tracePt t="8077" x="2012950" y="2952750"/>
          <p14:tracePt t="8091" x="2006600" y="2940050"/>
          <p14:tracePt t="8112" x="2006600" y="2914650"/>
          <p14:tracePt t="8126" x="2000250" y="2895600"/>
          <p14:tracePt t="8147" x="1993900" y="2882900"/>
          <p14:tracePt t="8160" x="1993900" y="2876550"/>
          <p14:tracePt t="8189" x="1993900" y="2870200"/>
          <p14:tracePt t="8205" x="1993900" y="2863850"/>
          <p14:tracePt t="8253" x="1993900" y="2857500"/>
          <p14:tracePt t="8381" x="2000250" y="2863850"/>
          <p14:tracePt t="8382" x="2006600" y="2870200"/>
          <p14:tracePt t="8404" x="2019300" y="2876550"/>
          <p14:tracePt t="8428" x="2019300" y="2882900"/>
          <p14:tracePt t="8469" x="2019300" y="2889250"/>
          <p14:tracePt t="8477" x="2025650" y="2895600"/>
          <p14:tracePt t="8501" x="2032000" y="2901950"/>
          <p14:tracePt t="8527" x="2032000" y="2908300"/>
          <p14:tracePt t="8549" x="2032000" y="2914650"/>
          <p14:tracePt t="8555" x="2038350" y="2921000"/>
          <p14:tracePt t="8573" x="2038350" y="2927350"/>
          <p14:tracePt t="8578" x="2038350" y="2933700"/>
          <p14:tracePt t="8589" x="2044700" y="2933700"/>
          <p14:tracePt t="8598" x="2044700" y="2940050"/>
          <p14:tracePt t="8612" x="2044700" y="2959100"/>
          <p14:tracePt t="8625" x="2044700" y="2984500"/>
          <p14:tracePt t="8647" x="2019300" y="3041650"/>
          <p14:tracePt t="8660" x="1968500" y="3105150"/>
          <p14:tracePt t="8681" x="1930400" y="3149600"/>
          <p14:tracePt t="8695" x="1930400" y="3213100"/>
          <p14:tracePt t="8709" x="1930400" y="3257550"/>
          <p14:tracePt t="8730" x="1955800" y="3333750"/>
          <p14:tracePt t="8744" x="2038350" y="3448050"/>
          <p14:tracePt t="8765" x="2203450" y="3606800"/>
          <p14:tracePt t="8779" x="2324100" y="3695700"/>
          <p14:tracePt t="8793" x="2438400" y="3778250"/>
          <p14:tracePt t="8814" x="2540000" y="3841750"/>
          <p14:tracePt t="8827" x="2571750" y="3879850"/>
          <p14:tracePt t="8848" x="2584450" y="3886200"/>
          <p14:tracePt t="8862" x="2571750" y="3886200"/>
          <p14:tracePt t="9103" x="2559050" y="3879850"/>
          <p14:tracePt t="9116" x="2565400" y="3879850"/>
          <p14:tracePt t="9126" x="2552700" y="3879850"/>
          <p14:tracePt t="9132" x="2565400" y="3879850"/>
          <p14:tracePt t="9146" x="2597150" y="3892550"/>
          <p14:tracePt t="9161" x="2641600" y="3937000"/>
          <p14:tracePt t="9181" x="2724150" y="4032250"/>
          <p14:tracePt t="9195" x="2749550" y="4070350"/>
          <p14:tracePt t="9209" x="2794000" y="4165600"/>
          <p14:tracePt t="9230" x="2895600" y="4330700"/>
          <p14:tracePt t="9244" x="3035300" y="4483100"/>
          <p14:tracePt t="9265" x="3327400" y="4743450"/>
          <p14:tracePt t="9279" x="3683000" y="5048250"/>
          <p14:tracePt t="9293" x="4121150" y="5378450"/>
          <p14:tracePt t="9313" x="4584700" y="5683250"/>
          <p14:tracePt t="9327" x="5029200" y="5949950"/>
          <p14:tracePt t="9348" x="5670550" y="6248400"/>
          <p14:tracePt t="9362" x="5848350" y="6311900"/>
          <p14:tracePt t="9376" x="6184900" y="6419850"/>
          <p14:tracePt t="9396" x="6521450" y="6496050"/>
          <p14:tracePt t="9410" x="6597650" y="6502400"/>
          <p14:tracePt t="9432" x="6807200" y="6502400"/>
          <p14:tracePt t="9445" x="6978650" y="6502400"/>
          <p14:tracePt t="9459" x="7054850" y="6502400"/>
          <p14:tracePt t="9480" x="7207250" y="6489700"/>
          <p14:tracePt t="9494" x="7264400" y="6483350"/>
          <p14:tracePt t="9515" x="7296150" y="6483350"/>
          <p14:tracePt t="9529" x="7302500" y="6483350"/>
          <p14:tracePt t="9543" x="7315200" y="6483350"/>
          <p14:tracePt t="9563" x="7366000" y="6464300"/>
          <p14:tracePt t="9577" x="7404100" y="6451600"/>
          <p14:tracePt t="9598" x="7480300" y="6445250"/>
          <p14:tracePt t="9612" x="7556500" y="6419850"/>
          <p14:tracePt t="9626" x="7569200" y="6400800"/>
          <p14:tracePt t="9647" x="7613650" y="6375400"/>
          <p14:tracePt t="9660" x="7645400" y="6362700"/>
          <p14:tracePt t="9681" x="7708900" y="6343650"/>
          <p14:tracePt t="9695" x="7759700" y="6330950"/>
          <p14:tracePt t="9709" x="7772400" y="6311900"/>
          <p14:tracePt t="9730" x="7778750" y="6305550"/>
          <p14:tracePt t="9764" x="7778750" y="6299200"/>
          <p14:tracePt t="9779" x="7759700" y="6292850"/>
          <p14:tracePt t="9799" x="7759700" y="6286500"/>
          <p14:tracePt t="9813" x="7734300" y="6273800"/>
          <p14:tracePt t="9827" x="7702550" y="6261100"/>
          <p14:tracePt t="9848" x="7600950" y="6242050"/>
          <p14:tracePt t="9862" x="7321550" y="6178550"/>
          <p14:tracePt t="9882" x="6781800" y="6089650"/>
          <p14:tracePt t="9896" x="6146800" y="6000750"/>
          <p14:tracePt t="9910" x="5461000" y="5924550"/>
          <p14:tracePt t="9931" x="4667250" y="5873750"/>
          <p14:tracePt t="9945" x="3460750" y="5835650"/>
          <p14:tracePt t="9966" x="2546350" y="5810250"/>
          <p14:tracePt t="9980" x="2063750" y="5784850"/>
          <p14:tracePt t="9994" x="1028700" y="57277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58E49-6985-2ED6-6FBC-C8F0E00AA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87" y="1413150"/>
            <a:ext cx="6600825" cy="477202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28791A1-870A-7E58-B144-05AACEC98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1623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78"/>
    </mc:Choice>
    <mc:Fallback>
      <p:transition spd="slow" advTm="16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8" x="165100" y="2825750"/>
          <p14:tracePt t="1018" x="279400" y="2851150"/>
          <p14:tracePt t="1025" x="387350" y="2882900"/>
          <p14:tracePt t="1041" x="590550" y="2965450"/>
          <p14:tracePt t="1055" x="749300" y="3028950"/>
          <p14:tracePt t="1068" x="1073150" y="3213100"/>
          <p14:tracePt t="1090" x="1473200" y="3505200"/>
          <p14:tracePt t="1103" x="1555750" y="3581400"/>
          <p14:tracePt t="1124" x="1816100" y="3778250"/>
          <p14:tracePt t="1138" x="1860550" y="3810000"/>
          <p14:tracePt t="1152" x="1936750" y="3898900"/>
          <p14:tracePt t="1173" x="2019300" y="4025900"/>
          <p14:tracePt t="1187" x="2082800" y="4146550"/>
          <p14:tracePt t="1208" x="2146300" y="4273550"/>
          <p14:tracePt t="1222" x="2178050" y="4368800"/>
          <p14:tracePt t="1235" x="2178050" y="4445000"/>
          <p14:tracePt t="1256" x="2146300" y="4514850"/>
          <p14:tracePt t="1270" x="2108200" y="4591050"/>
          <p14:tracePt t="1291" x="2057400" y="4724400"/>
          <p14:tracePt t="1305" x="2032000" y="4775200"/>
          <p14:tracePt t="1326" x="1968500" y="4933950"/>
          <p14:tracePt t="1340" x="1949450" y="5029200"/>
          <p14:tracePt t="1353" x="1974850" y="5105400"/>
          <p14:tracePt t="1374" x="1993900" y="5111750"/>
          <p14:tracePt t="1388" x="1987550" y="5099050"/>
          <p14:tracePt t="1409" x="1955800" y="5080000"/>
          <p14:tracePt t="1718" x="1955800" y="5067300"/>
          <p14:tracePt t="1738" x="1962150" y="5067300"/>
          <p14:tracePt t="1753" x="1974850" y="5067300"/>
          <p14:tracePt t="1762" x="1987550" y="5067300"/>
          <p14:tracePt t="1774" x="2000250" y="5054600"/>
          <p14:tracePt t="1784" x="2012950" y="5054600"/>
          <p14:tracePt t="1794" x="2032000" y="5054600"/>
          <p14:tracePt t="1805" x="2044700" y="5054600"/>
          <p14:tracePt t="1826" x="2063750" y="5041900"/>
          <p14:tracePt t="1840" x="2089150" y="5041900"/>
          <p14:tracePt t="1853" x="2133600" y="5041900"/>
          <p14:tracePt t="1874" x="2222500" y="5041900"/>
          <p14:tracePt t="1889" x="2241550" y="5041900"/>
          <p14:tracePt t="1909" x="2311400" y="5041900"/>
          <p14:tracePt t="1923" x="2368550" y="5041900"/>
          <p14:tracePt t="1937" x="2419350" y="5041900"/>
          <p14:tracePt t="1958" x="2457450" y="5041900"/>
          <p14:tracePt t="1972" x="2482850" y="5041900"/>
          <p14:tracePt t="1993" x="2489200" y="5048250"/>
          <p14:tracePt t="2010" x="2495550" y="5048250"/>
          <p14:tracePt t="2020" x="2489200" y="5048250"/>
          <p14:tracePt t="2073" x="2495550" y="5048250"/>
          <p14:tracePt t="2145" x="2501900" y="5048250"/>
          <p14:tracePt t="2153" x="2520950" y="5048250"/>
          <p14:tracePt t="2158" x="2533650" y="5048250"/>
          <p14:tracePt t="2168" x="2546350" y="5048250"/>
          <p14:tracePt t="2176" x="2552700" y="5048250"/>
          <p14:tracePt t="2187" x="2565400" y="5048250"/>
          <p14:tracePt t="2208" x="2578100" y="5048250"/>
          <p14:tracePt t="2226" x="2584450" y="5048250"/>
          <p14:tracePt t="2242" x="2590800" y="5048250"/>
          <p14:tracePt t="2256" x="2609850" y="5048250"/>
          <p14:tracePt t="2270" x="2616200" y="5048250"/>
          <p14:tracePt t="2291" x="2628900" y="5048250"/>
          <p14:tracePt t="2473" x="2628900" y="5054600"/>
          <p14:tracePt t="2512" x="2622550" y="5054600"/>
          <p14:tracePt t="2518" x="2616200" y="5054600"/>
          <p14:tracePt t="2528" x="2603500" y="5054600"/>
          <p14:tracePt t="2536" x="2597150" y="5054600"/>
          <p14:tracePt t="2542" x="2590800" y="5054600"/>
          <p14:tracePt t="2555" x="2578100" y="5054600"/>
          <p14:tracePt t="2577" x="2546350" y="5054600"/>
          <p14:tracePt t="2590" x="2520950" y="5054600"/>
          <p14:tracePt t="2603" x="2508250" y="5054600"/>
          <p14:tracePt t="2624" x="2482850" y="5054600"/>
          <p14:tracePt t="2699" x="2489200" y="5054600"/>
          <p14:tracePt t="2712" x="2495550" y="5054600"/>
          <p14:tracePt t="2723" x="2514600" y="5054600"/>
          <p14:tracePt t="2730" x="2533650" y="5054600"/>
          <p14:tracePt t="2736" x="2559050" y="5054600"/>
          <p14:tracePt t="2746" x="2597150" y="5054600"/>
          <p14:tracePt t="2756" x="2628900" y="5054600"/>
          <p14:tracePt t="2777" x="2724150" y="5054600"/>
          <p14:tracePt t="2791" x="2736850" y="5054600"/>
          <p14:tracePt t="2805" x="2762250" y="5054600"/>
          <p14:tracePt t="2843" x="2755900" y="5054600"/>
          <p14:tracePt t="2856" x="2743200" y="5054600"/>
          <p14:tracePt t="2866" x="2730500" y="5054600"/>
          <p14:tracePt t="2874" x="2692400" y="5054600"/>
          <p14:tracePt t="2888" x="2673350" y="5054600"/>
          <p14:tracePt t="2909" x="2603500" y="5054600"/>
          <p14:tracePt t="2923" x="2552700" y="5054600"/>
          <p14:tracePt t="2944" x="2482850" y="5054600"/>
          <p14:tracePt t="2958" x="2470150" y="5054600"/>
          <p14:tracePt t="2984" x="2489200" y="5054600"/>
          <p14:tracePt t="2998" x="2520950" y="5054600"/>
          <p14:tracePt t="3008" x="2552700" y="5048250"/>
          <p14:tracePt t="3027" x="2616200" y="5048250"/>
          <p14:tracePt t="3041" x="2654300" y="5048250"/>
          <p14:tracePt t="3055" x="2660650" y="5048250"/>
          <p14:tracePt t="3076" x="2660650" y="5041900"/>
          <p14:tracePt t="3106" x="2654300" y="5041900"/>
          <p14:tracePt t="3114" x="2641600" y="5041900"/>
          <p14:tracePt t="3130" x="2628900" y="5041900"/>
          <p14:tracePt t="3138" x="2616200" y="5041900"/>
          <p14:tracePt t="3159" x="2590800" y="5041900"/>
          <p14:tracePt t="3173" x="2584450" y="5048250"/>
          <p14:tracePt t="3225" x="2603500" y="5048250"/>
          <p14:tracePt t="3241" x="2616200" y="5048250"/>
          <p14:tracePt t="3264" x="2622550" y="5048250"/>
          <p14:tracePt t="3286" x="2628900" y="5048250"/>
          <p14:tracePt t="3296" x="2635250" y="5048250"/>
          <p14:tracePt t="3329" x="2635250" y="5041900"/>
          <p14:tracePt t="3358" x="2641600" y="5041900"/>
          <p14:tracePt t="3825" x="2647950" y="5041900"/>
          <p14:tracePt t="3832" x="2654300" y="5041900"/>
          <p14:tracePt t="3846" x="2660650" y="5041900"/>
          <p14:tracePt t="3856" x="2673350" y="5041900"/>
          <p14:tracePt t="3963" x="2673350" y="5048250"/>
          <p14:tracePt t="3984" x="2673350" y="5054600"/>
          <p14:tracePt t="3986" x="2673350" y="5060950"/>
          <p14:tracePt t="4000" x="2673350" y="5067300"/>
          <p14:tracePt t="4008" x="2673350" y="5073650"/>
          <p14:tracePt t="4014" x="2673350" y="5086350"/>
          <p14:tracePt t="4027" x="2673350" y="5092700"/>
          <p14:tracePt t="4041" x="2679700" y="5092700"/>
          <p14:tracePt t="4227" x="2686050" y="5092700"/>
          <p14:tracePt t="4240" x="2698750" y="5092700"/>
          <p14:tracePt t="4249" x="2711450" y="5092700"/>
          <p14:tracePt t="4256" x="2724150" y="5092700"/>
          <p14:tracePt t="4263" x="2730500" y="5092700"/>
          <p14:tracePt t="4277" x="2736850" y="5092700"/>
          <p14:tracePt t="4291" x="2743200" y="5092700"/>
          <p14:tracePt t="4315" x="2749550" y="5092700"/>
          <p14:tracePt t="4352" x="2755900" y="5092700"/>
          <p14:tracePt t="4441" x="2762250" y="5092700"/>
          <p14:tracePt t="4480" x="2762250" y="5105400"/>
          <p14:tracePt t="4521" x="2774950" y="5105400"/>
          <p14:tracePt t="4579" x="2774950" y="5118100"/>
          <p14:tracePt t="6103" x="2768600" y="5118100"/>
          <p14:tracePt t="6355" x="2762250" y="5111750"/>
          <p14:tracePt t="6390" x="2762250" y="5105400"/>
          <p14:tracePt t="6396" x="2755900" y="5099050"/>
          <p14:tracePt t="6418" x="2755900" y="5092700"/>
          <p14:tracePt t="6441" x="2755900" y="5086350"/>
          <p14:tracePt t="6465" x="2755900" y="5080000"/>
          <p14:tracePt t="6480" x="2755900" y="5073650"/>
          <p14:tracePt t="6502" x="2755900" y="5067300"/>
          <p14:tracePt t="6522" x="2755900" y="5054600"/>
          <p14:tracePt t="6544" x="2755900" y="5048250"/>
          <p14:tracePt t="6550" x="2755900" y="5041900"/>
          <p14:tracePt t="6560" x="2755900" y="5035550"/>
          <p14:tracePt t="6592" x="2762250" y="5029200"/>
          <p14:tracePt t="6608" x="2762250" y="5022850"/>
          <p14:tracePt t="6642" x="2762250" y="5016500"/>
          <p14:tracePt t="6665" x="2762250" y="5010150"/>
          <p14:tracePt t="6705" x="2768600" y="5010150"/>
          <p14:tracePt t="7164" x="2762250" y="5022850"/>
          <p14:tracePt t="7186" x="2755900" y="5022850"/>
          <p14:tracePt t="7194" x="2749550" y="5022850"/>
          <p14:tracePt t="7210" x="2743200" y="5022850"/>
          <p14:tracePt t="7216" x="2736850" y="5022850"/>
          <p14:tracePt t="7228" x="2724150" y="5022850"/>
          <p14:tracePt t="7242" x="2692400" y="5041900"/>
          <p14:tracePt t="7263" x="2673350" y="5048250"/>
          <p14:tracePt t="7277" x="2647950" y="5048250"/>
          <p14:tracePt t="7298" x="2622550" y="5054600"/>
          <p14:tracePt t="7312" x="2603500" y="5060950"/>
          <p14:tracePt t="7325" x="2590800" y="5067300"/>
          <p14:tracePt t="7347" x="2540000" y="5073650"/>
          <p14:tracePt t="7360" x="2508250" y="5080000"/>
          <p14:tracePt t="7381" x="2470150" y="5092700"/>
          <p14:tracePt t="7395" x="2444750" y="5092700"/>
          <p14:tracePt t="7409" x="2406650" y="5092700"/>
          <p14:tracePt t="7430" x="2355850" y="5092700"/>
          <p14:tracePt t="7443" x="2311400" y="5092700"/>
          <p14:tracePt t="7464" x="2254250" y="5092700"/>
          <p14:tracePt t="7478" x="2222500" y="5092700"/>
          <p14:tracePt t="7492" x="2184400" y="5092700"/>
          <p14:tracePt t="7513" x="2114550" y="5118100"/>
          <p14:tracePt t="7527" x="2108200" y="5118100"/>
          <p14:tracePt t="7548" x="2089150" y="5124450"/>
          <p14:tracePt t="7562" x="2076450" y="5124450"/>
          <p14:tracePt t="7576" x="2070100" y="5130800"/>
          <p14:tracePt t="7596" x="2032000" y="5130800"/>
          <p14:tracePt t="7610" x="2012950" y="5130800"/>
          <p14:tracePt t="7631" x="1981200" y="5130800"/>
          <p14:tracePt t="7645" x="1974850" y="5130800"/>
          <p14:tracePt t="7659" x="1962150" y="5130800"/>
          <p14:tracePt t="7680" x="1949450" y="5130800"/>
          <p14:tracePt t="7693" x="1936750" y="5124450"/>
          <p14:tracePt t="7714" x="1911350" y="5118100"/>
          <p14:tracePt t="7728" x="1898650" y="5111750"/>
          <p14:tracePt t="7742" x="1898650" y="5105400"/>
          <p14:tracePt t="7763" x="1885950" y="5099050"/>
          <p14:tracePt t="7777" x="1879600" y="5099050"/>
          <p14:tracePt t="7798" x="1866900" y="5099050"/>
          <p14:tracePt t="7812" x="1860550" y="5099050"/>
          <p14:tracePt t="7825" x="1847850" y="5099050"/>
          <p14:tracePt t="7847" x="1835150" y="5099050"/>
          <p14:tracePt t="7864" x="1828800" y="5099050"/>
          <p14:tracePt t="7881" x="1822450" y="5111750"/>
          <p14:tracePt t="7904" x="1809750" y="5118100"/>
          <p14:tracePt t="7918" x="1809750" y="5124450"/>
          <p14:tracePt t="7930" x="1803400" y="5124450"/>
          <p14:tracePt t="7944" x="1803400" y="5137150"/>
          <p14:tracePt t="7964" x="1797050" y="5143500"/>
          <p14:tracePt t="7991" x="1797050" y="5149850"/>
          <p14:tracePt t="8009" x="1797050" y="5156200"/>
          <p14:tracePt t="8032" x="1803400" y="5156200"/>
          <p14:tracePt t="8038" x="1809750" y="5156200"/>
          <p14:tracePt t="8048" x="1816100" y="5156200"/>
          <p14:tracePt t="8062" x="1835150" y="5156200"/>
          <p14:tracePt t="8076" x="1847850" y="5156200"/>
          <p14:tracePt t="8096" x="1885950" y="5156200"/>
          <p14:tracePt t="8110" x="1905000" y="5156200"/>
          <p14:tracePt t="8131" x="1955800" y="5156200"/>
          <p14:tracePt t="8146" x="1968500" y="5156200"/>
          <p14:tracePt t="8159" x="2000250" y="5156200"/>
          <p14:tracePt t="8180" x="2032000" y="5156200"/>
          <p14:tracePt t="8194" x="2057400" y="5149850"/>
          <p14:tracePt t="8215" x="2089150" y="5149850"/>
          <p14:tracePt t="8228" x="2133600" y="5149850"/>
          <p14:tracePt t="8242" x="2184400" y="5137150"/>
          <p14:tracePt t="8263" x="2216150" y="5130800"/>
          <p14:tracePt t="8277" x="2247900" y="5124450"/>
          <p14:tracePt t="8298" x="2241550" y="5105400"/>
          <p14:tracePt t="8312" x="2254250" y="5105400"/>
          <p14:tracePt t="8333" x="2273300" y="5099050"/>
          <p14:tracePt t="8346" x="2292350" y="5092700"/>
          <p14:tracePt t="8360" x="2324100" y="5092700"/>
          <p14:tracePt t="8381" x="2374900" y="5092700"/>
          <p14:tracePt t="8395" x="2419350" y="5092700"/>
          <p14:tracePt t="8409" x="2463800" y="5092700"/>
          <p14:tracePt t="8430" x="2495550" y="5092700"/>
          <p14:tracePt t="8444" x="2540000" y="5080000"/>
          <p14:tracePt t="8465" x="2578100" y="5080000"/>
          <p14:tracePt t="8478" x="2584450" y="5080000"/>
          <p14:tracePt t="8499" x="2616200" y="5067300"/>
          <p14:tracePt t="8513" x="2635250" y="5067300"/>
          <p14:tracePt t="8527" x="2654300" y="5067300"/>
          <p14:tracePt t="8548" x="2679700" y="5054600"/>
          <p14:tracePt t="8578" x="2686050" y="5054600"/>
          <p14:tracePt t="8601" x="2692400" y="5054600"/>
          <p14:tracePt t="8608" x="2698750" y="5054600"/>
          <p14:tracePt t="8615" x="2705100" y="5054600"/>
          <p14:tracePt t="8631" x="2711450" y="5054600"/>
          <p14:tracePt t="8649" x="2717800" y="5054600"/>
          <p14:tracePt t="8666" x="2724150" y="5054600"/>
          <p14:tracePt t="8723" x="2730500" y="5041900"/>
          <p14:tracePt t="9019" x="2730500" y="5029200"/>
          <p14:tracePt t="9251" x="2717800" y="5029200"/>
          <p14:tracePt t="9258" x="2698750" y="5029200"/>
          <p14:tracePt t="9274" x="2698750" y="5035550"/>
          <p14:tracePt t="9282" x="2686050" y="5041900"/>
          <p14:tracePt t="9304" x="2679700" y="5048250"/>
          <p14:tracePt t="9320" x="2673350" y="5048250"/>
          <p14:tracePt t="9328" x="2660650" y="5054600"/>
          <p14:tracePt t="9334" x="2654300" y="5060950"/>
          <p14:tracePt t="9346" x="2641600" y="5060950"/>
          <p14:tracePt t="9360" x="2609850" y="5067300"/>
          <p14:tracePt t="9381" x="2559050" y="5073650"/>
          <p14:tracePt t="9395" x="2508250" y="5080000"/>
          <p14:tracePt t="9416" x="2406650" y="5105400"/>
          <p14:tracePt t="9430" x="2393950" y="5111750"/>
          <p14:tracePt t="9443" x="2330450" y="5111750"/>
          <p14:tracePt t="9464" x="2292350" y="5111750"/>
          <p14:tracePt t="9478" x="2266950" y="5105400"/>
          <p14:tracePt t="9499" x="2222500" y="5099050"/>
          <p14:tracePt t="9513" x="2197100" y="5086350"/>
          <p14:tracePt t="9527" x="2171700" y="5080000"/>
          <p14:tracePt t="9548" x="2159000" y="5073650"/>
          <p14:tracePt t="9561" x="2133600" y="5067300"/>
          <p14:tracePt t="9583" x="2127250" y="5067300"/>
          <p14:tracePt t="9596" x="2114550" y="5060950"/>
          <p14:tracePt t="9616" x="2108200" y="5060950"/>
          <p14:tracePt t="9631" x="2101850" y="5054600"/>
          <p14:tracePt t="9645" x="2089150" y="5048250"/>
          <p14:tracePt t="9666" x="2076450" y="5035550"/>
          <p14:tracePt t="9680" x="2070100" y="5035550"/>
          <p14:tracePt t="9701" x="2057400" y="5022850"/>
          <p14:tracePt t="9714" x="2051050" y="5022850"/>
          <p14:tracePt t="9729" x="2032000" y="5010150"/>
          <p14:tracePt t="9749" x="2019300" y="5003800"/>
          <p14:tracePt t="9763" x="2006600" y="4997450"/>
          <p14:tracePt t="9827" x="2006600" y="4991100"/>
          <p14:tracePt t="9838" x="2000250" y="4991100"/>
          <p14:tracePt t="9856" x="1993900" y="4991100"/>
          <p14:tracePt t="9873" x="1987550" y="4991100"/>
          <p14:tracePt t="9888" x="1981200" y="4991100"/>
          <p14:tracePt t="9904" x="1974850" y="4991100"/>
          <p14:tracePt t="9910" x="1968500" y="4991100"/>
          <p14:tracePt t="9928" x="1962150" y="4991100"/>
          <p14:tracePt t="10535" x="1949450" y="4991100"/>
          <p14:tracePt t="10554" x="1936750" y="4997450"/>
          <p14:tracePt t="10560" x="1911350" y="4997450"/>
          <p14:tracePt t="10567" x="1885950" y="4997450"/>
          <p14:tracePt t="10572" x="1860550" y="5010150"/>
          <p14:tracePt t="10582" x="1841500" y="5010150"/>
          <p14:tracePt t="10597" x="1784350" y="5010150"/>
          <p14:tracePt t="10617" x="1714500" y="5010150"/>
          <p14:tracePt t="10631" x="1651000" y="5003800"/>
          <p14:tracePt t="10645" x="1612900" y="5003800"/>
          <p14:tracePt t="10666" x="1549400" y="4972050"/>
          <p14:tracePt t="10680" x="1536700" y="4965700"/>
          <p14:tracePt t="10702" x="1543050" y="4959350"/>
          <p14:tracePt t="10714" x="1543050" y="4953000"/>
          <p14:tracePt t="10728" x="1606550" y="4946650"/>
          <p14:tracePt t="10749" x="1651000" y="4933950"/>
          <p14:tracePt t="10763" x="1746250" y="4933950"/>
          <p14:tracePt t="10784" x="1905000" y="4933950"/>
          <p14:tracePt t="10798" x="1949450" y="4933950"/>
          <p14:tracePt t="10812" x="1974850" y="4940300"/>
          <p14:tracePt t="10832" x="1974850" y="4953000"/>
          <p14:tracePt t="10848" x="1962150" y="4959350"/>
          <p14:tracePt t="10867" x="1930400" y="4965700"/>
          <p14:tracePt t="10881" x="1905000" y="4972050"/>
          <p14:tracePt t="10895" x="1898650" y="4978400"/>
          <p14:tracePt t="11619" x="1905000" y="4978400"/>
          <p14:tracePt t="11632" x="1924050" y="4965700"/>
          <p14:tracePt t="11638" x="1955800" y="4965700"/>
          <p14:tracePt t="11645" x="1987550" y="4953000"/>
          <p14:tracePt t="11652" x="1993900" y="4953000"/>
          <p14:tracePt t="11665" x="2019300" y="4953000"/>
          <p14:tracePt t="11679" x="2032000" y="4953000"/>
          <p14:tracePt t="11700" x="2057400" y="4953000"/>
          <p14:tracePt t="11714" x="2076450" y="4940300"/>
          <p14:tracePt t="11735" x="2114550" y="4940300"/>
          <p14:tracePt t="11749" x="2178050" y="4940300"/>
          <p14:tracePt t="11763" x="2216150" y="4940300"/>
          <p14:tracePt t="11784" x="2286000" y="4940300"/>
          <p14:tracePt t="11798" x="2292350" y="4940300"/>
          <p14:tracePt t="11818" x="2324100" y="4940300"/>
          <p14:tracePt t="11833" x="2349500" y="4940300"/>
          <p14:tracePt t="11846" x="2362200" y="4940300"/>
          <p14:tracePt t="11867" x="2387600" y="4940300"/>
          <p14:tracePt t="11935" x="2400300" y="4940300"/>
          <p14:tracePt t="11944" x="2413000" y="4946650"/>
          <p14:tracePt t="11958" x="2425700" y="4946650"/>
          <p14:tracePt t="11968" x="2432050" y="4946650"/>
          <p14:tracePt t="11976" x="2438400" y="4946650"/>
          <p14:tracePt t="11985" x="2444750" y="4946650"/>
          <p14:tracePt t="11999" x="2451100" y="4946650"/>
          <p14:tracePt t="12013" x="2457450" y="4946650"/>
          <p14:tracePt t="12034" x="2463800" y="4959350"/>
          <p14:tracePt t="12054" x="2470150" y="4959350"/>
          <p14:tracePt t="12069" x="2482850" y="4959350"/>
          <p14:tracePt t="12082" x="2508250" y="4972050"/>
          <p14:tracePt t="12096" x="2546350" y="4972050"/>
          <p14:tracePt t="12117" x="2552700" y="4984750"/>
          <p14:tracePt t="12136" x="2552700" y="4991100"/>
          <p14:tracePt t="12152" x="2527300" y="5010150"/>
          <p14:tracePt t="12166" x="2501900" y="5016500"/>
          <p14:tracePt t="12180" x="2444750" y="5022850"/>
          <p14:tracePt t="12201" x="2336800" y="5041900"/>
          <p14:tracePt t="12215" x="2305050" y="5041900"/>
          <p14:tracePt t="12235" x="2235200" y="5048250"/>
          <p14:tracePt t="12250" x="2190750" y="5060950"/>
          <p14:tracePt t="12263" x="2178050" y="5060950"/>
          <p14:tracePt t="12284" x="2082800" y="5060950"/>
          <p14:tracePt t="12297" x="2032000" y="5060950"/>
          <p14:tracePt t="12319" x="1981200" y="5060950"/>
          <p14:tracePt t="12333" x="1968500" y="5054600"/>
          <p14:tracePt t="12346" x="1936750" y="5048250"/>
          <p14:tracePt t="12367" x="1905000" y="5035550"/>
          <p14:tracePt t="12381" x="1885950" y="5035550"/>
          <p14:tracePt t="12402" x="1828800" y="5022850"/>
          <p14:tracePt t="12416" x="1758950" y="5003800"/>
          <p14:tracePt t="12430" x="1739900" y="5003800"/>
          <p14:tracePt t="12451" x="1663700" y="5003800"/>
          <p14:tracePt t="12464" x="1606550" y="5003800"/>
          <p14:tracePt t="12485" x="1555750" y="5003800"/>
          <p14:tracePt t="12499" x="1498600" y="5003800"/>
          <p14:tracePt t="12513" x="1441450" y="5003800"/>
          <p14:tracePt t="12534" x="1333500" y="5003800"/>
          <p14:tracePt t="12547" x="1289050" y="5003800"/>
          <p14:tracePt t="12569" x="1155700" y="5003800"/>
          <p14:tracePt t="12582" x="1092200" y="5003800"/>
          <p14:tracePt t="12596" x="1066800" y="5003800"/>
          <p14:tracePt t="12618" x="990600" y="5003800"/>
          <p14:tracePt t="12631" x="939800" y="5003800"/>
          <p14:tracePt t="12652" x="901700" y="5003800"/>
          <p14:tracePt t="12666" x="863600" y="5003800"/>
          <p14:tracePt t="12686" x="831850" y="5016500"/>
          <p14:tracePt t="12700" x="806450" y="5016500"/>
          <p14:tracePt t="12787" x="806450" y="5010150"/>
          <p14:tracePt t="12809" x="812800" y="4997450"/>
          <p14:tracePt t="12817" x="825500" y="4984750"/>
          <p14:tracePt t="12822" x="863600" y="4978400"/>
          <p14:tracePt t="12832" x="882650" y="4972050"/>
          <p14:tracePt t="12840" x="901700" y="4946650"/>
          <p14:tracePt t="13221" x="895350" y="4946650"/>
          <p14:tracePt t="13250" x="882650" y="4946650"/>
          <p14:tracePt t="13266" x="869950" y="4946650"/>
          <p14:tracePt t="13280" x="857250" y="4946650"/>
          <p14:tracePt t="13291" x="838200" y="4940300"/>
          <p14:tracePt t="13296" x="800100" y="4927600"/>
          <p14:tracePt t="13302" x="774700" y="4927600"/>
          <p14:tracePt t="13319" x="736600" y="4921250"/>
          <p14:tracePt t="13333" x="673100" y="4921250"/>
          <p14:tracePt t="13353" x="482600" y="4921250"/>
          <p14:tracePt t="13367" x="431800" y="4921250"/>
          <p14:tracePt t="13381" x="374650" y="4921250"/>
          <p14:tracePt t="13402" x="323850" y="4933950"/>
          <p14:tracePt t="13416" x="292100" y="4933950"/>
          <p14:tracePt t="13436" x="266700" y="4946650"/>
          <p14:tracePt t="13450" x="241300" y="4946650"/>
          <p14:tracePt t="13464" x="234950" y="4959350"/>
          <p14:tracePt t="13485" x="203200" y="4959350"/>
          <p14:tracePt t="13499" x="190500" y="4972050"/>
          <p14:tracePt t="13620" x="190500" y="4984750"/>
          <p14:tracePt t="13753" x="196850" y="4984750"/>
          <p14:tracePt t="13769" x="196850" y="4997450"/>
          <p14:tracePt t="13772" x="209550" y="4997450"/>
          <p14:tracePt t="13782" x="209550" y="5010150"/>
          <p14:tracePt t="13794" x="222250" y="5016500"/>
          <p14:tracePt t="13801" x="222250" y="5022850"/>
          <p14:tracePt t="13818" x="234950" y="5029200"/>
          <p14:tracePt t="13832" x="241300" y="5041900"/>
          <p14:tracePt t="13853" x="260350" y="5054600"/>
          <p14:tracePt t="13867" x="330200" y="5124450"/>
          <p14:tracePt t="13881" x="387350" y="5175250"/>
          <p14:tracePt t="13902" x="469900" y="5283200"/>
          <p14:tracePt t="13916" x="501650" y="5327650"/>
          <p14:tracePt t="13936" x="615950" y="5435600"/>
          <p14:tracePt t="13951" x="666750" y="5499100"/>
          <p14:tracePt t="13964" x="685800" y="5511800"/>
          <p14:tracePt t="13985" x="742950" y="5562600"/>
          <p14:tracePt t="13999" x="774700" y="5594350"/>
          <p14:tracePt t="14020" x="838200" y="5619750"/>
          <p14:tracePt t="14034" x="895350" y="5651500"/>
          <p14:tracePt t="14047" x="958850" y="5664200"/>
          <p14:tracePt t="14069" x="1066800" y="5702300"/>
          <p14:tracePt t="14082" x="1111250" y="5721350"/>
          <p14:tracePt t="14103" x="1181100" y="5753100"/>
          <p14:tracePt t="14117" x="1231900" y="5791200"/>
          <p14:tracePt t="14138" x="1282700" y="5822950"/>
          <p14:tracePt t="14152" x="1308100" y="5842000"/>
          <p14:tracePt t="14165" x="1314450" y="5842000"/>
          <p14:tracePt t="14186" x="1365250" y="5880100"/>
          <p14:tracePt t="14200" x="1397000" y="5899150"/>
          <p14:tracePt t="14221" x="1403350" y="5905500"/>
          <p14:tracePt t="14235" x="1403350" y="5911850"/>
          <p14:tracePt t="14273" x="1409700" y="5918200"/>
          <p14:tracePt t="14280" x="1416050" y="5924550"/>
          <p14:tracePt t="14283" x="1422400" y="5930900"/>
          <p14:tracePt t="14305" x="1454150" y="5943600"/>
          <p14:tracePt t="14319" x="1466850" y="5943600"/>
          <p14:tracePt t="14332" x="1479550" y="5956300"/>
          <p14:tracePt t="14353" x="1485900" y="5956300"/>
          <p14:tracePt t="14455" x="1460500" y="5949950"/>
          <p14:tracePt t="14464" x="1441450" y="5949950"/>
          <p14:tracePt t="14472" x="1416050" y="5937250"/>
          <p14:tracePt t="14479" x="1390650" y="5930900"/>
          <p14:tracePt t="14489" x="1358900" y="5918200"/>
          <p14:tracePt t="14499" x="1314450" y="5911850"/>
          <p14:tracePt t="14520" x="1263650" y="5899150"/>
          <p14:tracePt t="14534" x="1231900" y="5886450"/>
          <p14:tracePt t="14555" x="1136650" y="5867400"/>
          <p14:tracePt t="14569" x="984250" y="5848350"/>
          <p14:tracePt t="14582" x="889000" y="5848350"/>
          <p14:tracePt t="14604" x="482600" y="5848350"/>
          <p14:tracePt t="14617" x="241300" y="5848350"/>
          <p14:tracePt t="14638" x="69850" y="58483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8201F6-B515-976F-B92B-46E338ADA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8" y="1676400"/>
            <a:ext cx="5464013" cy="417612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B32DB06-603C-C60D-7B98-D93B1932DF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118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1"/>
    </mc:Choice>
    <mc:Fallback>
      <p:transition spd="slow" advTm="9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60" x="419100" y="2768600"/>
          <p14:tracePt t="3174" x="844550" y="2857500"/>
          <p14:tracePt t="3188" x="1339850" y="2984500"/>
          <p14:tracePt t="3209" x="1898650" y="3111500"/>
          <p14:tracePt t="3223" x="2355850" y="3213100"/>
          <p14:tracePt t="3244" x="2698750" y="3270250"/>
          <p14:tracePt t="3258" x="2813050" y="3282950"/>
          <p14:tracePt t="3279" x="2965450" y="3282950"/>
          <p14:tracePt t="3293" x="3232150" y="3282950"/>
          <p14:tracePt t="3307" x="3613150" y="3282950"/>
          <p14:tracePt t="3328" x="3892550" y="3282950"/>
          <p14:tracePt t="3342" x="4095750" y="3282950"/>
          <p14:tracePt t="3362" x="4318000" y="3327400"/>
          <p14:tracePt t="3376" x="4387850" y="3346450"/>
          <p14:tracePt t="3390" x="4489450" y="3378200"/>
          <p14:tracePt t="3411" x="4540250" y="3409950"/>
          <p14:tracePt t="3469" x="4533900" y="3409950"/>
          <p14:tracePt t="3477" x="4508500" y="3409950"/>
          <p14:tracePt t="3482" x="4489450" y="3409950"/>
          <p14:tracePt t="3494" x="4457700" y="3409950"/>
          <p14:tracePt t="3508" x="4400550" y="3409950"/>
          <p14:tracePt t="3529" x="4235450" y="3390900"/>
          <p14:tracePt t="3543" x="4203700" y="3390900"/>
          <p14:tracePt t="3613" x="4165600" y="3384550"/>
          <p14:tracePt t="3620" x="4121150" y="3371850"/>
          <p14:tracePt t="3636" x="4051300" y="3346450"/>
          <p14:tracePt t="3650" x="3975100" y="3327400"/>
          <p14:tracePt t="3660" x="3924300" y="3308350"/>
          <p14:tracePt t="3669" x="3879850" y="3295650"/>
          <p14:tracePt t="3674" x="3822700" y="3282950"/>
          <p14:tracePt t="3695" x="3765550" y="3263900"/>
          <p14:tracePt t="3709" x="3727450" y="3244850"/>
          <p14:tracePt t="3723" x="3683000" y="3219450"/>
          <p14:tracePt t="3745" x="3549650" y="3187700"/>
          <p14:tracePt t="3758" x="3505200" y="3175000"/>
          <p14:tracePt t="3779" x="3390900" y="3124200"/>
          <p14:tracePt t="3793" x="3371850" y="3111500"/>
          <p14:tracePt t="3807" x="3321050" y="3079750"/>
          <p14:tracePt t="3827" x="3257550" y="3067050"/>
          <p14:tracePt t="3841" x="3219450" y="3054350"/>
          <p14:tracePt t="3862" x="3143250" y="3035300"/>
          <p14:tracePt t="3876" x="3117850" y="3028950"/>
          <p14:tracePt t="3890" x="3079750" y="3028950"/>
          <p14:tracePt t="3911" x="3028950" y="3028950"/>
          <p14:tracePt t="3924" x="2978150" y="3028950"/>
          <p14:tracePt t="3946" x="2863850" y="3003550"/>
          <p14:tracePt t="3959" x="2762250" y="2971800"/>
          <p14:tracePt t="3973" x="2705100" y="2959100"/>
          <p14:tracePt t="3994" x="2609850" y="2940050"/>
          <p14:tracePt t="4008" x="2527300" y="2914650"/>
          <p14:tracePt t="4029" x="2489200" y="2908300"/>
          <p14:tracePt t="4043" x="2476500" y="2908300"/>
          <p14:tracePt t="4056" x="2444750" y="2908300"/>
          <p14:tracePt t="4077" x="2368550" y="2908300"/>
          <p14:tracePt t="4091" x="2349500" y="2908300"/>
          <p14:tracePt t="4112" x="2324100" y="2908300"/>
          <p14:tracePt t="4126" x="2305050" y="2908300"/>
          <p14:tracePt t="4140" x="2266950" y="2908300"/>
          <p14:tracePt t="4160" x="2203450" y="2914650"/>
          <p14:tracePt t="4174" x="2171700" y="2921000"/>
          <p14:tracePt t="4196" x="2159000" y="2927350"/>
          <p14:tracePt t="4209" x="2152650" y="2927350"/>
          <p14:tracePt t="4223" x="2146300" y="2927350"/>
          <p14:tracePt t="4268" x="2139950" y="2927350"/>
          <p14:tracePt t="4290" x="2127250" y="2921000"/>
          <p14:tracePt t="4331" x="2114550" y="2914650"/>
          <p14:tracePt t="4344" x="2082800" y="2901950"/>
          <p14:tracePt t="4354" x="2070100" y="2882900"/>
          <p14:tracePt t="4363" x="2032000" y="2863850"/>
          <p14:tracePt t="4364" x="2019300" y="2863850"/>
          <p14:tracePt t="4388" x="2006600" y="2851150"/>
          <p14:tracePt t="4404" x="2000250" y="2851150"/>
          <p14:tracePt t="4412" x="2000250" y="2838450"/>
          <p14:tracePt t="4425" x="1993900" y="2838450"/>
          <p14:tracePt t="4446" x="1987550" y="2832100"/>
          <p14:tracePt t="4459" x="1974850" y="2825750"/>
          <p14:tracePt t="4473" x="1974850" y="2819400"/>
          <p14:tracePt t="4494" x="1962150" y="2806700"/>
          <p14:tracePt t="4508" x="1936750" y="2794000"/>
          <p14:tracePt t="4895" x="1955800" y="2781300"/>
          <p14:tracePt t="4910" x="1968500" y="2781300"/>
          <p14:tracePt t="4916" x="1981200" y="2781300"/>
          <p14:tracePt t="4924" x="1993900" y="2781300"/>
          <p14:tracePt t="4930" x="2006600" y="2781300"/>
          <p14:tracePt t="4946" x="2051050" y="2781300"/>
          <p14:tracePt t="4959" x="2076450" y="2781300"/>
          <p14:tracePt t="4980" x="2152650" y="2781300"/>
          <p14:tracePt t="4994" x="2203450" y="2781300"/>
          <p14:tracePt t="5008" x="2235200" y="2781300"/>
          <p14:tracePt t="5029" x="2362200" y="2781300"/>
          <p14:tracePt t="5043" x="2457450" y="2781300"/>
          <p14:tracePt t="5064" x="2559050" y="2781300"/>
          <p14:tracePt t="5077" x="2667000" y="2781300"/>
          <p14:tracePt t="5091" x="2787650" y="2781300"/>
          <p14:tracePt t="5112" x="2946400" y="2781300"/>
          <p14:tracePt t="5126" x="2997200" y="2781300"/>
          <p14:tracePt t="5147" x="3168650" y="2781300"/>
          <p14:tracePt t="5161" x="3276600" y="2781300"/>
          <p14:tracePt t="5174" x="3333750" y="2781300"/>
          <p14:tracePt t="5195" x="3536950" y="2781300"/>
          <p14:tracePt t="5209" x="3613150" y="2781300"/>
          <p14:tracePt t="5230" x="3822700" y="2781300"/>
          <p14:tracePt t="5244" x="3943350" y="2781300"/>
          <p14:tracePt t="5258" x="4038600" y="2781300"/>
          <p14:tracePt t="5280" x="4121150" y="2781300"/>
          <p14:tracePt t="5293" x="4222750" y="2800350"/>
          <p14:tracePt t="5314" x="4324350" y="2813050"/>
          <p14:tracePt t="5327" x="4464050" y="2819400"/>
          <p14:tracePt t="5341" x="4495800" y="2819400"/>
          <p14:tracePt t="5362" x="4559300" y="2819400"/>
          <p14:tracePt t="5376" x="4603750" y="2819400"/>
          <p14:tracePt t="5397" x="4673600" y="2819400"/>
          <p14:tracePt t="5411" x="4699000" y="2819400"/>
          <p14:tracePt t="5424" x="4724400" y="2819400"/>
          <p14:tracePt t="5446" x="4737100" y="2819400"/>
          <p14:tracePt t="5483" x="4730750" y="2819400"/>
          <p14:tracePt t="5490" x="4699000" y="2819400"/>
          <p14:tracePt t="5496" x="4660900" y="2819400"/>
          <p14:tracePt t="5508" x="4648200" y="2819400"/>
          <p14:tracePt t="5529" x="4559300" y="2819400"/>
          <p14:tracePt t="5543" x="4445000" y="2819400"/>
          <p14:tracePt t="5563" x="4298950" y="2819400"/>
          <p14:tracePt t="5577" x="4152900" y="2819400"/>
          <p14:tracePt t="5591" x="4025900" y="2819400"/>
          <p14:tracePt t="5613" x="3886200" y="2819400"/>
          <p14:tracePt t="5626" x="3848100" y="2819400"/>
          <p14:tracePt t="5647" x="3835400" y="2819400"/>
          <p14:tracePt t="5684" x="3854450" y="2819400"/>
          <p14:tracePt t="5690" x="3886200" y="2819400"/>
          <p14:tracePt t="5698" x="3917950" y="2819400"/>
          <p14:tracePt t="5709" x="3937000" y="2819400"/>
          <p14:tracePt t="5730" x="4089400" y="2819400"/>
          <p14:tracePt t="5744" x="4146550" y="2819400"/>
          <p14:tracePt t="5758" x="4241800" y="2819400"/>
          <p14:tracePt t="5779" x="4305300" y="2819400"/>
          <p14:tracePt t="5869" x="4298950" y="2819400"/>
          <p14:tracePt t="5937" x="4292600" y="2819400"/>
          <p14:tracePt t="5965" x="4311650" y="2819400"/>
          <p14:tracePt t="5972" x="4343400" y="2825750"/>
          <p14:tracePt t="5978" x="4375150" y="2825750"/>
          <p14:tracePt t="5986" x="4387850" y="2825750"/>
          <p14:tracePt t="5994" x="4400550" y="2825750"/>
          <p14:tracePt t="6008" x="4413250" y="2825750"/>
          <p14:tracePt t="6029" x="4451350" y="2825750"/>
          <p14:tracePt t="6044" x="4464050" y="2825750"/>
          <p14:tracePt t="6063" x="4476750" y="2825750"/>
          <p14:tracePt t="6077" x="4489450" y="2832100"/>
          <p14:tracePt t="6098" x="4527550" y="2838450"/>
          <p14:tracePt t="6112" x="4540250" y="2851150"/>
          <p14:tracePt t="6126" x="4584700" y="2857500"/>
          <p14:tracePt t="6147" x="4660900" y="2870200"/>
          <p14:tracePt t="6161" x="4686300" y="2882900"/>
          <p14:tracePt t="6181" x="4743450" y="2901950"/>
          <p14:tracePt t="6195" x="4768850" y="2914650"/>
          <p14:tracePt t="6209" x="4775200" y="2914650"/>
          <p14:tracePt t="6230" x="4819650" y="2914650"/>
          <p14:tracePt t="6244" x="4826000" y="2927350"/>
          <p14:tracePt t="6298" x="4806950" y="2927350"/>
          <p14:tracePt t="6308" x="4775200" y="2927350"/>
          <p14:tracePt t="6314" x="4756150" y="2927350"/>
          <p14:tracePt t="6324" x="4743450" y="2927350"/>
          <p14:tracePt t="6429" x="4756150" y="2927350"/>
          <p14:tracePt t="6434" x="4781550" y="2927350"/>
          <p14:tracePt t="6444" x="4813300" y="2921000"/>
          <p14:tracePt t="6453" x="4838700" y="2914650"/>
          <p14:tracePt t="6459" x="4876800" y="2908300"/>
          <p14:tracePt t="6480" x="4965700" y="2882900"/>
          <p14:tracePt t="6494" x="5048250" y="2870200"/>
          <p14:tracePt t="6515" x="5111750" y="2857500"/>
          <p14:tracePt t="6529" x="5130800" y="2857500"/>
          <p14:tracePt t="6637" x="5118100" y="2857500"/>
          <p14:tracePt t="6638" x="5086350" y="2857500"/>
          <p14:tracePt t="6647" x="5029200" y="2857500"/>
          <p14:tracePt t="6653" x="4997450" y="2857500"/>
          <p14:tracePt t="6660" x="4972050" y="2863850"/>
          <p14:tracePt t="6681" x="4959350" y="2870200"/>
          <p14:tracePt t="6695" x="4953000" y="2870200"/>
          <p14:tracePt t="6829" x="4946650" y="2870200"/>
          <p14:tracePt t="6844" x="4933950" y="2857500"/>
          <p14:tracePt t="6862" x="4889500" y="2857500"/>
          <p14:tracePt t="6869" x="4870450" y="2851150"/>
          <p14:tracePt t="6876" x="4826000" y="2844800"/>
          <p14:tracePt t="6897" x="4730750" y="2844800"/>
          <p14:tracePt t="6910" x="4610100" y="2844800"/>
          <p14:tracePt t="6931" x="4476750" y="2844800"/>
          <p14:tracePt t="6946" x="4438650" y="2844800"/>
          <p14:tracePt t="6959" x="4375150" y="2844800"/>
          <p14:tracePt t="6980" x="4292600" y="2844800"/>
          <p14:tracePt t="6994" x="4267200" y="2844800"/>
          <p14:tracePt t="7015" x="4222750" y="2844800"/>
          <p14:tracePt t="7029" x="4171950" y="2857500"/>
          <p14:tracePt t="7043" x="4146550" y="2857500"/>
          <p14:tracePt t="7064" x="4076700" y="2857500"/>
          <p14:tracePt t="7077" x="4044950" y="2870200"/>
          <p14:tracePt t="7098" x="4013200" y="2870200"/>
          <p14:tracePt t="7112" x="3994150" y="2870200"/>
          <p14:tracePt t="7126" x="3968750" y="2870200"/>
          <p14:tracePt t="7147" x="3911600" y="2870200"/>
          <p14:tracePt t="7160" x="3898900" y="2870200"/>
          <p14:tracePt t="7181" x="3860800" y="2870200"/>
          <p14:tracePt t="7195" x="3854450" y="2870200"/>
          <p14:tracePt t="7236" x="3848100" y="2870200"/>
          <p14:tracePt t="7252" x="3829050" y="2870200"/>
          <p14:tracePt t="7260" x="3803650" y="2870200"/>
          <p14:tracePt t="7266" x="3784600" y="2876550"/>
          <p14:tracePt t="7279" x="3759200" y="2876550"/>
          <p14:tracePt t="7293" x="3683000" y="2882900"/>
          <p14:tracePt t="7314" x="3511550" y="2895600"/>
          <p14:tracePt t="7327" x="3441700" y="2901950"/>
          <p14:tracePt t="7348" x="3232150" y="2901950"/>
          <p14:tracePt t="7362" x="3086100" y="2901950"/>
          <p14:tracePt t="7376" x="3009900" y="2901950"/>
          <p14:tracePt t="7397" x="2781300" y="2901950"/>
          <p14:tracePt t="7410" x="2635250" y="2901950"/>
          <p14:tracePt t="7432" x="2470150" y="2901950"/>
          <p14:tracePt t="7445" x="2336800" y="2901950"/>
          <p14:tracePt t="7459" x="2222500" y="2901950"/>
          <p14:tracePt t="7480" x="2044700" y="2901950"/>
          <p14:tracePt t="7494" x="1993900" y="2901950"/>
          <p14:tracePt t="7515" x="1898650" y="2901950"/>
          <p14:tracePt t="7529" x="1803400" y="2901950"/>
          <p14:tracePt t="7543" x="1727200" y="2901950"/>
          <p14:tracePt t="7564" x="1600200" y="2901950"/>
          <p14:tracePt t="7577" x="1511300" y="2901950"/>
          <p14:tracePt t="7598" x="1422400" y="2901950"/>
          <p14:tracePt t="7612" x="1308100" y="2901950"/>
          <p14:tracePt t="7633" x="1193800" y="2901950"/>
          <p14:tracePt t="7647" x="1066800" y="2901950"/>
          <p14:tracePt t="7660" x="927100" y="2901950"/>
          <p14:tracePt t="7681" x="781050" y="2901950"/>
          <p14:tracePt t="7695" x="590550" y="2901950"/>
          <p14:tracePt t="7716" x="298450" y="2901950"/>
          <p14:tracePt t="7731" x="101600" y="29019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D993C-2E40-0E31-680B-E49A32C8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505847"/>
            <a:ext cx="7200900" cy="469582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2B71F9F-C29F-F875-483F-EFB815F63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612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6"/>
    </mc:Choice>
    <mc:Fallback>
      <p:transition spd="slow" advTm="9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6" x="63500" y="3105150"/>
          <p14:tracePt t="1376" x="127000" y="3155950"/>
          <p14:tracePt t="1384" x="190500" y="3206750"/>
          <p14:tracePt t="1393" x="254000" y="3263900"/>
          <p14:tracePt t="1414" x="406400" y="3409950"/>
          <p14:tracePt t="1428" x="450850" y="3448050"/>
          <p14:tracePt t="1449" x="654050" y="3575050"/>
          <p14:tracePt t="1462" x="844550" y="3644900"/>
          <p14:tracePt t="1477" x="933450" y="3670300"/>
          <p14:tracePt t="1498" x="1168400" y="3740150"/>
          <p14:tracePt t="1511" x="1206500" y="3752850"/>
          <p14:tracePt t="1532" x="1289050" y="3784600"/>
          <p14:tracePt t="1546" x="1333500" y="3803650"/>
          <p14:tracePt t="1560" x="1371600" y="3810000"/>
          <p14:tracePt t="1581" x="1352550" y="3790950"/>
          <p14:tracePt t="1979" x="1339850" y="3810000"/>
          <p14:tracePt t="1984" x="1339850" y="3848100"/>
          <p14:tracePt t="1998" x="1352550" y="3943350"/>
          <p14:tracePt t="2004" x="1358900" y="3994150"/>
          <p14:tracePt t="2011" x="1371600" y="4044950"/>
          <p14:tracePt t="2032" x="1447800" y="4241800"/>
          <p14:tracePt t="2046" x="1473200" y="4292600"/>
          <p14:tracePt t="2067" x="1524000" y="4413250"/>
          <p14:tracePt t="2080" x="1517650" y="4451350"/>
          <p14:tracePt t="2094" x="1492250" y="4464050"/>
          <p14:tracePt t="2115" x="1441450" y="4495800"/>
          <p14:tracePt t="2129" x="1409700" y="4508500"/>
          <p14:tracePt t="2150" x="1371600" y="4508500"/>
          <p14:tracePt t="2164" x="1320800" y="4514850"/>
          <p14:tracePt t="2178" x="1257300" y="4514850"/>
          <p14:tracePt t="2199" x="1244600" y="4514850"/>
          <p14:tracePt t="2213" x="1238250" y="4521200"/>
          <p14:tracePt t="2234" x="1219200" y="4527550"/>
          <p14:tracePt t="2248" x="1200150" y="4533900"/>
          <p14:tracePt t="2261" x="1193800" y="4533900"/>
          <p14:tracePt t="2283" x="1149350" y="4533900"/>
          <p14:tracePt t="2296" x="1143000" y="4546600"/>
          <p14:tracePt t="2317" x="1136650" y="4559300"/>
          <p14:tracePt t="2336" x="1136650" y="4565650"/>
          <p14:tracePt t="2350" x="1168400" y="4572000"/>
          <p14:tracePt t="2365" x="1162050" y="4572000"/>
          <p14:tracePt t="2379" x="1162050" y="4578350"/>
          <p14:tracePt t="2400" x="1174750" y="4610100"/>
          <p14:tracePt t="2414" x="1181100" y="4622800"/>
          <p14:tracePt t="2428" x="1181100" y="4648200"/>
          <p14:tracePt t="2449" x="1187450" y="4673600"/>
          <p14:tracePt t="2463" x="1193800" y="4699000"/>
          <p14:tracePt t="2483" x="1276350" y="4781550"/>
          <p14:tracePt t="2497" x="1365250" y="4826000"/>
          <p14:tracePt t="2511" x="1422400" y="4845050"/>
          <p14:tracePt t="2532" x="1587500" y="4876800"/>
          <p14:tracePt t="2546" x="1695450" y="4883150"/>
          <p14:tracePt t="2567" x="2044700" y="4883150"/>
          <p14:tracePt t="2581" x="2235200" y="4883150"/>
          <p14:tracePt t="2595" x="2616200" y="4838700"/>
          <p14:tracePt t="2615" x="3009900" y="4743450"/>
          <p14:tracePt t="2630" x="3067050" y="4737100"/>
          <p14:tracePt t="2650" x="3067050" y="4730750"/>
          <p14:tracePt t="2664" x="3028950" y="4730750"/>
          <p14:tracePt t="2678" x="2990850" y="4730750"/>
          <p14:tracePt t="2699" x="2755900" y="4730750"/>
          <p14:tracePt t="2713" x="2559050" y="4730750"/>
          <p14:tracePt t="2734" x="2254250" y="4737100"/>
          <p14:tracePt t="2747" x="2184400" y="4737100"/>
          <p14:tracePt t="2761" x="2127250" y="4743450"/>
          <p14:tracePt t="2800" x="2146300" y="4743450"/>
          <p14:tracePt t="2816" x="2171700" y="4737100"/>
          <p14:tracePt t="2824" x="2197100" y="4730750"/>
          <p14:tracePt t="2830" x="2216150" y="4730750"/>
          <p14:tracePt t="2844" x="2222500" y="4718050"/>
          <p14:tracePt t="2865" x="2228850" y="4718050"/>
          <p14:tracePt t="2888" x="2209800" y="4718050"/>
          <p14:tracePt t="2900" x="2171700" y="4718050"/>
          <p14:tracePt t="2914" x="2127250" y="4718050"/>
          <p14:tracePt t="2928" x="2082800" y="4718050"/>
          <p14:tracePt t="2949" x="2057400" y="4718050"/>
          <p14:tracePt t="2974" x="2076450" y="4718050"/>
          <p14:tracePt t="2984" x="2108200" y="4718050"/>
          <p14:tracePt t="2998" x="2139950" y="4718050"/>
          <p14:tracePt t="3011" x="2146300" y="4718050"/>
          <p14:tracePt t="3032" x="2152650" y="4718050"/>
          <p14:tracePt t="3046" x="2146300" y="4718050"/>
          <p14:tracePt t="3067" x="2101850" y="4724400"/>
          <p14:tracePt t="3081" x="2051050" y="4724400"/>
          <p14:tracePt t="3095" x="2038350" y="4730750"/>
          <p14:tracePt t="3116" x="2025650" y="4737100"/>
          <p14:tracePt t="3136" x="2019300" y="4737100"/>
          <p14:tracePt t="3150" x="2012950" y="4737100"/>
          <p14:tracePt t="3164" x="2000250" y="4737100"/>
          <p14:tracePt t="3178" x="1981200" y="4749800"/>
          <p14:tracePt t="3199" x="1962150" y="4756150"/>
          <p14:tracePt t="3212" x="1936750" y="4762500"/>
          <p14:tracePt t="3234" x="1930400" y="4768850"/>
          <p14:tracePt t="3247" x="1930400" y="4775200"/>
          <p14:tracePt t="3262" x="1930400" y="4787900"/>
          <p14:tracePt t="3282" x="1943100" y="4813300"/>
          <p14:tracePt t="3296" x="1968500" y="4832350"/>
          <p14:tracePt t="3317" x="1993900" y="4845050"/>
          <p14:tracePt t="3344" x="1993900" y="4851400"/>
          <p14:tracePt t="3368" x="1993900" y="4857750"/>
          <p14:tracePt t="3376" x="1974850" y="4864100"/>
          <p14:tracePt t="3382" x="1955800" y="4864100"/>
          <p14:tracePt t="3400" x="1936750" y="4883150"/>
          <p14:tracePt t="3414" x="1917700" y="4889500"/>
          <p14:tracePt t="3435" x="1854200" y="4895850"/>
          <p14:tracePt t="3448" x="1803400" y="4902200"/>
          <p14:tracePt t="3462" x="1765300" y="4902200"/>
          <p14:tracePt t="3484" x="1720850" y="4902200"/>
          <p14:tracePt t="3497" x="1708150" y="4902200"/>
          <p14:tracePt t="3518" x="1701800" y="4902200"/>
          <p14:tracePt t="3536" x="1695450" y="4902200"/>
          <p14:tracePt t="3546" x="1689100" y="4902200"/>
          <p14:tracePt t="3567" x="1651000" y="4902200"/>
          <p14:tracePt t="3581" x="1606550" y="4902200"/>
          <p14:tracePt t="3601" x="1524000" y="4902200"/>
          <p14:tracePt t="3616" x="1498600" y="4902200"/>
          <p14:tracePt t="3629" x="1498600" y="4908550"/>
          <p14:tracePt t="3658" x="1498600" y="4914900"/>
          <p14:tracePt t="3665" x="1498600" y="4921250"/>
          <p14:tracePt t="3685" x="1498600" y="4940300"/>
          <p14:tracePt t="3699" x="1498600" y="4965700"/>
          <p14:tracePt t="3712" x="1511300" y="5003800"/>
          <p14:tracePt t="3734" x="1524000" y="5029200"/>
          <p14:tracePt t="3747" x="1536700" y="5054600"/>
          <p14:tracePt t="3768" x="1549400" y="5073650"/>
          <p14:tracePt t="3782" x="1549400" y="5080000"/>
          <p14:tracePt t="3796" x="1562100" y="5086350"/>
          <p14:tracePt t="3817" x="1574800" y="5099050"/>
          <p14:tracePt t="3870" x="1574800" y="5111750"/>
          <p14:tracePt t="3884" x="1574800" y="5118100"/>
          <p14:tracePt t="3896" x="1574800" y="5124450"/>
          <p14:tracePt t="3904" x="1574800" y="5130800"/>
          <p14:tracePt t="3910" x="1574800" y="5137150"/>
          <p14:tracePt t="3928" x="1587500" y="5143500"/>
          <p14:tracePt t="3953" x="1587500" y="5149850"/>
          <p14:tracePt t="3976" x="1612900" y="5156200"/>
          <p14:tracePt t="3982" x="1625600" y="5156200"/>
          <p14:tracePt t="3992" x="1644650" y="5156200"/>
          <p14:tracePt t="4000" x="1670050" y="5156200"/>
          <p14:tracePt t="4018" x="1733550" y="5168900"/>
          <p14:tracePt t="4032" x="1771650" y="5168900"/>
          <p14:tracePt t="4046" x="1816100" y="5168900"/>
          <p14:tracePt t="4067" x="1917700" y="5156200"/>
          <p14:tracePt t="4080" x="1993900" y="5143500"/>
          <p14:tracePt t="4102" x="2127250" y="5143500"/>
          <p14:tracePt t="4115" x="2178050" y="5143500"/>
          <p14:tracePt t="4129" x="2279650" y="5137150"/>
          <p14:tracePt t="4150" x="2374900" y="5130800"/>
          <p14:tracePt t="4164" x="2387600" y="5130800"/>
          <p14:tracePt t="4240" x="2381250" y="5130800"/>
          <p14:tracePt t="4242" x="2374900" y="5130800"/>
          <p14:tracePt t="4256" x="2362200" y="5130800"/>
          <p14:tracePt t="4264" x="2343150" y="5137150"/>
          <p14:tracePt t="4270" x="2311400" y="5143500"/>
          <p14:tracePt t="4282" x="2279650" y="5156200"/>
          <p14:tracePt t="4296" x="2209800" y="5168900"/>
          <p14:tracePt t="4317" x="2139950" y="5187950"/>
          <p14:tracePt t="4330" x="2114550" y="5187950"/>
          <p14:tracePt t="4351" x="2101850" y="5187950"/>
          <p14:tracePt t="4366" x="2101850" y="5200650"/>
          <p14:tracePt t="4379" x="2114550" y="5200650"/>
          <p14:tracePt t="4400" x="2184400" y="5200650"/>
          <p14:tracePt t="4414" x="2279650" y="5200650"/>
          <p14:tracePt t="4435" x="2362200" y="5200650"/>
          <p14:tracePt t="4448" x="2438400" y="5194300"/>
          <p14:tracePt t="4463" x="2463800" y="5194300"/>
          <p14:tracePt t="4675" x="2451100" y="5194300"/>
          <p14:tracePt t="4680" x="2425700" y="5194300"/>
          <p14:tracePt t="4690" x="2393950" y="5194300"/>
          <p14:tracePt t="4696" x="2381250" y="5194300"/>
          <p14:tracePt t="4702" x="2362200" y="5194300"/>
          <p14:tracePt t="4713" x="2343150" y="5194300"/>
          <p14:tracePt t="4733" x="2330450" y="5194300"/>
          <p14:tracePt t="4792" x="2336800" y="5194300"/>
          <p14:tracePt t="4798" x="2343150" y="5194300"/>
          <p14:tracePt t="4808" x="2349500" y="5194300"/>
          <p14:tracePt t="4816" x="2355850" y="5194300"/>
          <p14:tracePt t="4952" x="2349500" y="5200650"/>
          <p14:tracePt t="4960" x="2336800" y="5200650"/>
          <p14:tracePt t="4976" x="2311400" y="5200650"/>
          <p14:tracePt t="4984" x="2292350" y="5207000"/>
          <p14:tracePt t="4990" x="2254250" y="5219700"/>
          <p14:tracePt t="5000" x="2222500" y="5232400"/>
          <p14:tracePt t="5018" x="2152650" y="5251450"/>
          <p14:tracePt t="5032" x="2108200" y="5257800"/>
          <p14:tracePt t="5053" x="2044700" y="5289550"/>
          <p14:tracePt t="5067" x="1974850" y="5308600"/>
          <p14:tracePt t="5081" x="1828800" y="5321300"/>
          <p14:tracePt t="5101" x="1708150" y="5340350"/>
          <p14:tracePt t="5115" x="1606550" y="5365750"/>
          <p14:tracePt t="5136" x="1422400" y="5403850"/>
          <p14:tracePt t="5150" x="1358900" y="5422900"/>
          <p14:tracePt t="5164" x="1225550" y="5441950"/>
          <p14:tracePt t="5185" x="1098550" y="5448300"/>
          <p14:tracePt t="5199" x="1079500" y="5448300"/>
          <p14:tracePt t="5220" x="1054100" y="5454650"/>
          <p14:tracePt t="5233" x="1022350" y="5461000"/>
          <p14:tracePt t="5248" x="1003300" y="5467350"/>
          <p14:tracePt t="5268" x="984250" y="5473700"/>
          <p14:tracePt t="5282" x="971550" y="5473700"/>
          <p14:tracePt t="5303" x="958850" y="5486400"/>
          <p14:tracePt t="5317" x="958850" y="5492750"/>
          <p14:tracePt t="5331" x="946150" y="5492750"/>
          <p14:tracePt t="5351" x="933450" y="5511800"/>
          <p14:tracePt t="5365" x="933450" y="5518150"/>
          <p14:tracePt t="5386" x="920750" y="5543550"/>
          <p14:tracePt t="5400" x="920750" y="5568950"/>
          <p14:tracePt t="5414" x="920750" y="5575300"/>
          <p14:tracePt t="5435" x="920750" y="5600700"/>
          <p14:tracePt t="5448" x="920750" y="5613400"/>
          <p14:tracePt t="5470" x="1003300" y="5651500"/>
          <p14:tracePt t="5483" x="1016000" y="5651500"/>
          <p14:tracePt t="5497" x="1073150" y="5664200"/>
          <p14:tracePt t="5518" x="1187450" y="5670550"/>
          <p14:tracePt t="5532" x="1225550" y="5670550"/>
          <p14:tracePt t="5553" x="1276350" y="5670550"/>
          <p14:tracePt t="5566" x="1301750" y="5664200"/>
          <p14:tracePt t="5581" x="1320800" y="5657850"/>
          <p14:tracePt t="5601" x="1333500" y="5657850"/>
          <p14:tracePt t="5657" x="1327150" y="5657850"/>
          <p14:tracePt t="5706" x="1333500" y="5657850"/>
          <p14:tracePt t="5720" x="1339850" y="5657850"/>
          <p14:tracePt t="5728" x="1352550" y="5657850"/>
          <p14:tracePt t="5734" x="1365250" y="5657850"/>
          <p14:tracePt t="5752" x="1371600" y="5657850"/>
          <p14:tracePt t="5758" x="1377950" y="5657850"/>
          <p14:tracePt t="5782" x="1377950" y="5651500"/>
          <p14:tracePt t="5816" x="1384300" y="5651500"/>
          <p14:tracePt t="5824" x="1390650" y="5651500"/>
          <p14:tracePt t="5840" x="1403350" y="5651500"/>
          <p14:tracePt t="5848" x="1409700" y="5651500"/>
          <p14:tracePt t="5898" x="1397000" y="5657850"/>
          <p14:tracePt t="5910" x="1384300" y="5664200"/>
          <p14:tracePt t="5920" x="1371600" y="5670550"/>
          <p14:tracePt t="5926" x="1352550" y="5670550"/>
          <p14:tracePt t="5936" x="1327150" y="5683250"/>
          <p14:tracePt t="5948" x="1308100" y="5683250"/>
          <p14:tracePt t="5970" x="1282700" y="5695950"/>
          <p14:tracePt t="5998" x="1289050" y="5695950"/>
          <p14:tracePt t="6008" x="1308100" y="5695950"/>
          <p14:tracePt t="6018" x="1333500" y="5695950"/>
          <p14:tracePt t="6032" x="1358900" y="5695950"/>
          <p14:tracePt t="6053" x="1377950" y="5695950"/>
          <p14:tracePt t="6066" x="1384300" y="5708650"/>
          <p14:tracePt t="6112" x="1377950" y="5708650"/>
          <p14:tracePt t="6114" x="1365250" y="5708650"/>
          <p14:tracePt t="6128" x="1352550" y="5721350"/>
          <p14:tracePt t="6136" x="1327150" y="5721350"/>
          <p14:tracePt t="6150" x="1314450" y="5727700"/>
          <p14:tracePt t="6171" x="1289050" y="5734050"/>
          <p14:tracePt t="6185" x="1282700" y="5734050"/>
          <p14:tracePt t="6233" x="1282700" y="5740400"/>
          <p14:tracePt t="6320" x="1276350" y="5746750"/>
          <p14:tracePt t="6334" x="1270000" y="5753100"/>
          <p14:tracePt t="6344" x="1250950" y="5759450"/>
          <p14:tracePt t="6352" x="1238250" y="5759450"/>
          <p14:tracePt t="6358" x="1219200" y="5765800"/>
          <p14:tracePt t="6368" x="1193800" y="5765800"/>
          <p14:tracePt t="6386" x="1143000" y="5784850"/>
          <p14:tracePt t="6400" x="1098550" y="5797550"/>
          <p14:tracePt t="6421" x="1035050" y="5803900"/>
          <p14:tracePt t="6435" x="1022350" y="5816600"/>
          <p14:tracePt t="6472" x="1022350" y="5829300"/>
          <p14:tracePt t="6496" x="1028700" y="5829300"/>
          <p14:tracePt t="6502" x="1047750" y="5842000"/>
          <p14:tracePt t="6512" x="1073150" y="5842000"/>
          <p14:tracePt t="6520" x="1098550" y="5854700"/>
          <p14:tracePt t="6532" x="1123950" y="5854700"/>
          <p14:tracePt t="6553" x="1168400" y="5867400"/>
          <p14:tracePt t="6566" x="1200150" y="5873750"/>
          <p14:tracePt t="6587" x="1238250" y="5880100"/>
          <p14:tracePt t="6601" x="1244600" y="5892800"/>
          <p14:tracePt t="6615" x="1250950" y="5892800"/>
          <p14:tracePt t="6636" x="1257300" y="5892800"/>
          <p14:tracePt t="6650" x="1270000" y="5892800"/>
          <p14:tracePt t="6671" x="1295400" y="5905500"/>
          <p14:tracePt t="6688" x="1308100" y="5905500"/>
          <p14:tracePt t="6698" x="1320800" y="5918200"/>
          <p14:tracePt t="6719" x="1333500" y="5918200"/>
          <p14:tracePt t="6752" x="1339850" y="5930900"/>
          <p14:tracePt t="6760" x="1358900" y="5930900"/>
          <p14:tracePt t="6776" x="1358900" y="5943600"/>
          <p14:tracePt t="6784" x="1377950" y="5949950"/>
          <p14:tracePt t="6803" x="1390650" y="5962650"/>
          <p14:tracePt t="6817" x="1403350" y="5975350"/>
          <p14:tracePt t="6838" x="1403350" y="5994400"/>
          <p14:tracePt t="6852" x="1403350" y="6000750"/>
          <p14:tracePt t="6865" x="1397000" y="6019800"/>
          <p14:tracePt t="6886" x="1384300" y="6045200"/>
          <p14:tracePt t="6900" x="1377950" y="6051550"/>
          <p14:tracePt t="6921" x="1333500" y="6064250"/>
          <p14:tracePt t="6935" x="1308100" y="6064250"/>
          <p14:tracePt t="6948" x="1295400" y="6076950"/>
          <p14:tracePt t="6969" x="1257300" y="6076950"/>
          <p14:tracePt t="6983" x="1212850" y="6076950"/>
          <p14:tracePt t="7004" x="1136650" y="6051550"/>
          <p14:tracePt t="7018" x="1092200" y="6038850"/>
          <p14:tracePt t="7032" x="1047750" y="6032500"/>
          <p14:tracePt t="7053" x="1003300" y="6026150"/>
          <p14:tracePt t="7067" x="977900" y="6019800"/>
          <p14:tracePt t="7088" x="895350" y="6000750"/>
          <p14:tracePt t="7102" x="825500" y="5975350"/>
          <p14:tracePt t="7115" x="768350" y="5956300"/>
          <p14:tracePt t="7136" x="577850" y="5905500"/>
          <p14:tracePt t="7151" x="431800" y="5867400"/>
          <p14:tracePt t="7171" x="304800" y="5829300"/>
          <p14:tracePt t="7185" x="215900" y="5810250"/>
          <p14:tracePt t="7198" x="139700" y="5791200"/>
          <p14:tracePt t="7220" x="69850" y="57594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CC00F-C811-A065-1D54-5E8CDAED4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68" y="1447800"/>
            <a:ext cx="6829425" cy="52197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1A5A105-CA7D-4D84-C299-F3DB231A7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209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2"/>
    </mc:Choice>
    <mc:Fallback>
      <p:transition spd="slow" advTm="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1" x="63500" y="1720850"/>
          <p14:tracePt t="1377" x="114300" y="1803400"/>
          <p14:tracePt t="1387" x="177800" y="1924050"/>
          <p14:tracePt t="1395" x="234950" y="2082800"/>
          <p14:tracePt t="1410" x="285750" y="2235200"/>
          <p14:tracePt t="1424" x="361950" y="2622550"/>
          <p14:tracePt t="1445" x="400050" y="2794000"/>
          <p14:tracePt t="1459" x="425450" y="2857500"/>
          <p14:tracePt t="1473" x="488950" y="2965450"/>
          <p14:tracePt t="1493" x="603250" y="3060700"/>
          <p14:tracePt t="1507" x="654050" y="3092450"/>
          <p14:tracePt t="1529" x="711200" y="3130550"/>
          <p14:tracePt t="1542" x="723900" y="3111500"/>
          <p14:tracePt t="1556" x="647700" y="3098800"/>
          <p14:tracePt t="1832" x="647700" y="3092450"/>
          <p14:tracePt t="1843" x="654050" y="3092450"/>
          <p14:tracePt t="1855" x="679450" y="3079750"/>
          <p14:tracePt t="1861" x="717550" y="3079750"/>
          <p14:tracePt t="1869" x="736600" y="3073400"/>
          <p14:tracePt t="1877" x="762000" y="3073400"/>
          <p14:tracePt t="1890" x="793750" y="3073400"/>
          <p14:tracePt t="1910" x="908050" y="3048000"/>
          <p14:tracePt t="1924" x="946150" y="3048000"/>
          <p14:tracePt t="1945" x="1073150" y="3041650"/>
          <p14:tracePt t="1959" x="1149350" y="3041650"/>
          <p14:tracePt t="1973" x="1231900" y="3041650"/>
          <p14:tracePt t="1993" x="1289050" y="3041650"/>
          <p14:tracePt t="2007" x="1339850" y="3041650"/>
          <p14:tracePt t="2029" x="1428750" y="3041650"/>
          <p14:tracePt t="2042" x="1473200" y="3041650"/>
          <p14:tracePt t="2056" x="1568450" y="3028950"/>
          <p14:tracePt t="2077" x="1714500" y="3003550"/>
          <p14:tracePt t="2091" x="1758950" y="3003550"/>
          <p14:tracePt t="2112" x="1847850" y="3003550"/>
          <p14:tracePt t="2126" x="1892300" y="2990850"/>
          <p14:tracePt t="2140" x="1917700" y="2990850"/>
          <p14:tracePt t="2160" x="1974850" y="2984500"/>
          <p14:tracePt t="2174" x="1993900" y="2978150"/>
          <p14:tracePt t="2195" x="2006600" y="2965450"/>
          <p14:tracePt t="2209" x="2006600" y="2952750"/>
          <p14:tracePt t="2223" x="2006600" y="2946400"/>
          <p14:tracePt t="2252" x="2006600" y="2940050"/>
          <p14:tracePt t="2302" x="2006600" y="2933700"/>
          <p14:tracePt t="2334" x="2012950" y="2933700"/>
          <p14:tracePt t="2349" x="2019300" y="2933700"/>
          <p14:tracePt t="2358" x="2038350" y="2933700"/>
          <p14:tracePt t="2363" x="2057400" y="2933700"/>
          <p14:tracePt t="2373" x="2076450" y="2933700"/>
          <p14:tracePt t="2381" x="2101850" y="2933700"/>
          <p14:tracePt t="2390" x="2127250" y="2933700"/>
          <p14:tracePt t="2410" x="2203450" y="2933700"/>
          <p14:tracePt t="2424" x="2286000" y="2933700"/>
          <p14:tracePt t="2445" x="2438400" y="2933700"/>
          <p14:tracePt t="2459" x="2552700" y="2933700"/>
          <p14:tracePt t="2480" x="2654300" y="2933700"/>
          <p14:tracePt t="2493" x="2711450" y="2933700"/>
          <p14:tracePt t="2507" x="2717800" y="2933700"/>
          <p14:tracePt t="2539" x="2705100" y="2933700"/>
          <p14:tracePt t="2549" x="2679700" y="2933700"/>
          <p14:tracePt t="2563" x="2647950" y="2933700"/>
          <p14:tracePt t="2577" x="2578100" y="2933700"/>
          <p14:tracePt t="2591" x="2533650" y="2933700"/>
          <p14:tracePt t="2627" x="2533650" y="2927350"/>
          <p14:tracePt t="2637" x="2565400" y="2927350"/>
          <p14:tracePt t="2646" x="2584450" y="2927350"/>
          <p14:tracePt t="2660" x="2673350" y="2933700"/>
          <p14:tracePt t="2674" x="2787650" y="2959100"/>
          <p14:tracePt t="2695" x="2965450" y="3009900"/>
          <p14:tracePt t="2709" x="3022600" y="3016250"/>
          <p14:tracePt t="2730" x="3105150" y="3022600"/>
          <p14:tracePt t="2743" x="3143250" y="3022600"/>
          <p14:tracePt t="2757" x="3155950" y="3022600"/>
          <p14:tracePt t="2781" x="3149600" y="3022600"/>
          <p14:tracePt t="2792" x="3136900" y="3022600"/>
          <p14:tracePt t="2813" x="3111500" y="3028950"/>
          <p14:tracePt t="2862" x="3117850" y="3028950"/>
          <p14:tracePt t="2867" x="3124200" y="3028950"/>
          <p14:tracePt t="2877" x="3136900" y="3028950"/>
          <p14:tracePt t="2885" x="3143250" y="3028950"/>
          <p14:tracePt t="2896" x="3162300" y="3028950"/>
          <p14:tracePt t="2939" x="3155950" y="3028950"/>
          <p14:tracePt t="2947" x="3136900" y="3028950"/>
          <p14:tracePt t="2955" x="3111500" y="3028950"/>
          <p14:tracePt t="2961" x="3098800" y="3028950"/>
          <p14:tracePt t="2980" x="3028950" y="3028950"/>
          <p14:tracePt t="2993" x="2978150" y="3028950"/>
          <p14:tracePt t="3007" x="2863850" y="3028950"/>
          <p14:tracePt t="3028" x="2781300" y="3028950"/>
          <p14:tracePt t="3042" x="2774950" y="3028950"/>
          <p14:tracePt t="3063" x="2736850" y="3028950"/>
          <p14:tracePt t="3077" x="2717800" y="3022600"/>
          <p14:tracePt t="3090" x="2711450" y="3022600"/>
          <p14:tracePt t="3112" x="2686050" y="3009900"/>
          <p14:tracePt t="3125" x="2641600" y="3009900"/>
          <p14:tracePt t="3146" x="2584450" y="3009900"/>
          <p14:tracePt t="3160" x="2546350" y="3009900"/>
          <p14:tracePt t="3174" x="2482850" y="3009900"/>
          <p14:tracePt t="3195" x="2355850" y="3009900"/>
          <p14:tracePt t="3209" x="2311400" y="3009900"/>
          <p14:tracePt t="3230" x="2209800" y="3009900"/>
          <p14:tracePt t="3244" x="2184400" y="3009900"/>
          <p14:tracePt t="3257" x="2114550" y="3009900"/>
          <p14:tracePt t="3278" x="1987550" y="3009900"/>
          <p14:tracePt t="3292" x="1943100" y="3009900"/>
          <p14:tracePt t="3313" x="1866900" y="3009900"/>
          <p14:tracePt t="3327" x="1828800" y="3016250"/>
          <p14:tracePt t="3341" x="1790700" y="3028950"/>
          <p14:tracePt t="3362" x="1746250" y="3035300"/>
          <p14:tracePt t="3376" x="1695450" y="3035300"/>
          <p14:tracePt t="3396" x="1625600" y="3035300"/>
          <p14:tracePt t="3410" x="1606550" y="3035300"/>
          <p14:tracePt t="3424" x="1568450" y="3035300"/>
          <p14:tracePt t="3445" x="1536700" y="3035300"/>
          <p14:tracePt t="3459" x="1524000" y="3035300"/>
          <p14:tracePt t="3480" x="1460500" y="3028950"/>
          <p14:tracePt t="3493" x="1416050" y="3016250"/>
          <p14:tracePt t="3508" x="1390650" y="3016250"/>
          <p14:tracePt t="3528" x="1358900" y="3003550"/>
          <p14:tracePt t="3542" x="1333500" y="2997200"/>
          <p14:tracePt t="3563" x="1327150" y="2997200"/>
          <p14:tracePt t="3580" x="1320800" y="2997200"/>
          <p14:tracePt t="3611" x="1314450" y="2997200"/>
          <p14:tracePt t="3630" x="1301750" y="2997200"/>
          <p14:tracePt t="4533" x="1295400" y="2997200"/>
          <p14:tracePt t="4542" x="1301750" y="3016250"/>
          <p14:tracePt t="4549" x="1320800" y="3041650"/>
          <p14:tracePt t="4563" x="1358900" y="3086100"/>
          <p14:tracePt t="4577" x="1365250" y="3111500"/>
          <p14:tracePt t="4597" x="1377950" y="3130550"/>
          <p14:tracePt t="4611" x="1384300" y="3143250"/>
          <p14:tracePt t="4625" x="1409700" y="3194050"/>
          <p14:tracePt t="4646" x="1454150" y="3257550"/>
          <p14:tracePt t="4660" x="1460500" y="3289300"/>
          <p14:tracePt t="4681" x="1473200" y="3327400"/>
          <p14:tracePt t="4695" x="1473200" y="3352800"/>
          <p14:tracePt t="4709" x="1473200" y="3384550"/>
          <p14:tracePt t="4730" x="1485900" y="3429000"/>
          <p14:tracePt t="4743" x="1504950" y="3479800"/>
          <p14:tracePt t="4765" x="1517650" y="3505200"/>
          <p14:tracePt t="4779" x="1530350" y="3517900"/>
          <p14:tracePt t="4792" x="1543050" y="3543300"/>
          <p14:tracePt t="4813" x="1543050" y="3575050"/>
          <p14:tracePt t="4827" x="1517650" y="3613150"/>
          <p14:tracePt t="4847" x="1511300" y="3651250"/>
          <p14:tracePt t="4861" x="1511300" y="3695700"/>
          <p14:tracePt t="4875" x="1511300" y="3727450"/>
          <p14:tracePt t="4896" x="1504950" y="3759200"/>
          <p14:tracePt t="4910" x="1504950" y="3784600"/>
          <p14:tracePt t="4931" x="1504950" y="3797300"/>
          <p14:tracePt t="4949" x="1504950" y="3803650"/>
          <p14:tracePt t="4966" x="1511300" y="3822700"/>
          <p14:tracePt t="4980" x="1517650" y="3829050"/>
          <p14:tracePt t="4994" x="1536700" y="3835400"/>
          <p14:tracePt t="5014" x="1543050" y="3848100"/>
          <p14:tracePt t="5028" x="1549400" y="3848100"/>
          <p14:tracePt t="5051" x="1555750" y="3848100"/>
          <p14:tracePt t="5063" x="1562100" y="3848100"/>
          <p14:tracePt t="5077" x="1574800" y="3848100"/>
          <p14:tracePt t="5203" x="1568450" y="3848100"/>
          <p14:tracePt t="5214" x="1568450" y="3860800"/>
          <p14:tracePt t="5227" x="1555750" y="3860800"/>
          <p14:tracePt t="5243" x="1549400" y="3860800"/>
          <p14:tracePt t="5275" x="1543050" y="3860800"/>
          <p14:tracePt t="5333" x="1543050" y="3854450"/>
          <p14:tracePt t="5341" x="1543050" y="3848100"/>
          <p14:tracePt t="5357" x="1536700" y="3848100"/>
          <p14:tracePt t="5363" x="1536700" y="3841750"/>
          <p14:tracePt t="5389" x="1536700" y="3835400"/>
          <p14:tracePt t="5391" x="1530350" y="3835400"/>
          <p14:tracePt t="5413" x="1530350" y="3829050"/>
          <p14:tracePt t="5419" x="1524000" y="3829050"/>
          <p14:tracePt t="5431" x="1517650" y="3822700"/>
          <p14:tracePt t="5445" x="1511300" y="3822700"/>
          <p14:tracePt t="5466" x="1485900" y="3810000"/>
          <p14:tracePt t="5480" x="1479550" y="3810000"/>
          <p14:tracePt t="5493" x="1435100" y="3810000"/>
          <p14:tracePt t="5514" x="1365250" y="3810000"/>
          <p14:tracePt t="5528" x="1339850" y="3810000"/>
          <p14:tracePt t="5549" x="1257300" y="3810000"/>
          <p14:tracePt t="5563" x="1219200" y="3810000"/>
          <p14:tracePt t="5577" x="1200150" y="3810000"/>
          <p14:tracePt t="5598" x="1098550" y="3784600"/>
          <p14:tracePt t="5612" x="1003300" y="3765550"/>
          <p14:tracePt t="5632" x="876300" y="3740150"/>
          <p14:tracePt t="5646" x="723900" y="3727450"/>
          <p14:tracePt t="5660" x="558800" y="3714750"/>
          <p14:tracePt t="5681" x="273050" y="3670300"/>
          <p14:tracePt t="5695" x="184150" y="36449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81B61-A9C3-E603-DD99-FAB9DA447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4535"/>
            <a:ext cx="9144000" cy="459766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F848F91-A592-BDB6-0E25-F0C51995D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937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81"/>
    </mc:Choice>
    <mc:Fallback>
      <p:transition spd="slow" advTm="37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9" x="38100" y="3841750"/>
          <p14:tracePt t="806" x="57150" y="3841750"/>
          <p14:tracePt t="815" x="82550" y="3841750"/>
          <p14:tracePt t="823" x="114300" y="3841750"/>
          <p14:tracePt t="836" x="158750" y="3848100"/>
          <p14:tracePt t="850" x="241300" y="3873500"/>
          <p14:tracePt t="871" x="374650" y="3924300"/>
          <p14:tracePt t="885" x="412750" y="3943350"/>
          <p14:tracePt t="899" x="425450" y="3937000"/>
          <p14:tracePt t="920" x="381000" y="3917950"/>
          <p14:tracePt t="1296" x="406400" y="3924300"/>
          <p14:tracePt t="1297" x="406400" y="3937000"/>
          <p14:tracePt t="1315" x="444500" y="3956050"/>
          <p14:tracePt t="1322" x="482600" y="3968750"/>
          <p14:tracePt t="1336" x="558800" y="4006850"/>
          <p14:tracePt t="1350" x="584200" y="4013200"/>
          <p14:tracePt t="1371" x="685800" y="4076700"/>
          <p14:tracePt t="1385" x="755650" y="4146550"/>
          <p14:tracePt t="1399" x="787400" y="4184650"/>
          <p14:tracePt t="1419" x="908050" y="4324350"/>
          <p14:tracePt t="1433" x="1003300" y="4432300"/>
          <p14:tracePt t="1454" x="1136650" y="4572000"/>
          <p14:tracePt t="1468" x="1187450" y="4616450"/>
          <p14:tracePt t="1482" x="1263650" y="4679950"/>
          <p14:tracePt t="1502" x="1384300" y="4756150"/>
          <p14:tracePt t="1516" x="1447800" y="4775200"/>
          <p14:tracePt t="1537" x="1638300" y="4800600"/>
          <p14:tracePt t="1551" x="1771650" y="4800600"/>
          <p14:tracePt t="1565" x="1841500" y="4800600"/>
          <p14:tracePt t="1586" x="1981200" y="4800600"/>
          <p14:tracePt t="1600" x="2025650" y="4800600"/>
          <p14:tracePt t="1621" x="2051050" y="4794250"/>
          <p14:tracePt t="1635" x="2051050" y="4781550"/>
          <p14:tracePt t="1649" x="2051050" y="4775200"/>
          <p14:tracePt t="1669" x="2076450" y="4737100"/>
          <p14:tracePt t="1683" x="2082800" y="4724400"/>
          <p14:tracePt t="1704" x="2127250" y="4641850"/>
          <p14:tracePt t="1718" x="2139950" y="4616450"/>
          <p14:tracePt t="1732" x="2184400" y="4552950"/>
          <p14:tracePt t="1752" x="2279650" y="4356100"/>
          <p14:tracePt t="1766" x="2355850" y="4184650"/>
          <p14:tracePt t="1787" x="2425700" y="3943350"/>
          <p14:tracePt t="1801" x="2451100" y="3873500"/>
          <p14:tracePt t="1815" x="2457450" y="3727450"/>
          <p14:tracePt t="1836" x="2470150" y="3575050"/>
          <p14:tracePt t="1850" x="2482850" y="3435350"/>
          <p14:tracePt t="1871" x="2482850" y="3270250"/>
          <p14:tracePt t="1885" x="2482850" y="3225800"/>
          <p14:tracePt t="1898" x="2476500" y="3149600"/>
          <p14:tracePt t="1919" x="2463800" y="3060700"/>
          <p14:tracePt t="1933" x="2451100" y="2990850"/>
          <p14:tracePt t="1954" x="2419350" y="2901950"/>
          <p14:tracePt t="1968" x="2393950" y="2832100"/>
          <p14:tracePt t="1982" x="2374900" y="2794000"/>
          <p14:tracePt t="2003" x="2368550" y="2755900"/>
          <p14:tracePt t="2016" x="2355850" y="2724150"/>
          <p14:tracePt t="2037" x="2330450" y="2673350"/>
          <p14:tracePt t="2051" x="2305050" y="2622550"/>
          <p14:tracePt t="2065" x="2279650" y="2584450"/>
          <p14:tracePt t="2086" x="2247900" y="2520950"/>
          <p14:tracePt t="2100" x="2222500" y="2419350"/>
          <p14:tracePt t="2120" x="2139950" y="2273300"/>
          <p14:tracePt t="2135" x="2108200" y="2222500"/>
          <p14:tracePt t="2155" x="2025650" y="2127250"/>
          <p14:tracePt t="2169" x="1930400" y="2025650"/>
          <p14:tracePt t="2183" x="1892300" y="1987550"/>
          <p14:tracePt t="2204" x="1771650" y="1898650"/>
          <p14:tracePt t="2218" x="1574800" y="1797050"/>
          <p14:tracePt t="2239" x="1270000" y="1682750"/>
          <p14:tracePt t="2252" x="1162050" y="1651000"/>
          <p14:tracePt t="2266" x="927100" y="1587500"/>
          <p14:tracePt t="2288" x="781050" y="1562100"/>
          <p14:tracePt t="2304" x="749300" y="1562100"/>
          <p14:tracePt t="2322" x="711200" y="1568450"/>
          <p14:tracePt t="2336" x="698500" y="1574800"/>
          <p14:tracePt t="2376" x="711200" y="1574800"/>
          <p14:tracePt t="2383" x="749300" y="1568450"/>
          <p14:tracePt t="2389" x="781050" y="1562100"/>
          <p14:tracePt t="2405" x="793750" y="1555750"/>
          <p14:tracePt t="2419" x="857250" y="1543050"/>
          <p14:tracePt t="2433" x="933450" y="1536700"/>
          <p14:tracePt t="2454" x="977900" y="1536700"/>
          <p14:tracePt t="2468" x="990600" y="1524000"/>
          <p14:tracePt t="3152" x="1009650" y="1517650"/>
          <p14:tracePt t="3159" x="1047750" y="1485900"/>
          <p14:tracePt t="3169" x="1181100" y="1397000"/>
          <p14:tracePt t="3176" x="1270000" y="1333500"/>
          <p14:tracePt t="3183" x="1403350" y="1231900"/>
          <p14:tracePt t="3204" x="1498600" y="1123950"/>
          <p14:tracePt t="3218" x="1479550" y="1098550"/>
          <p14:tracePt t="3239" x="1409700" y="1066800"/>
          <p14:tracePt t="3253" x="1384300" y="1060450"/>
          <p14:tracePt t="3267" x="1289050" y="1041400"/>
          <p14:tracePt t="3287" x="1104900" y="1035050"/>
          <p14:tracePt t="3301" x="1047750" y="1035050"/>
          <p14:tracePt t="3322" x="984250" y="1066800"/>
          <p14:tracePt t="3336" x="958850" y="1104900"/>
          <p14:tracePt t="3357" x="952500" y="1187450"/>
          <p14:tracePt t="3370" x="958850" y="1219200"/>
          <p14:tracePt t="3384" x="990600" y="1333500"/>
          <p14:tracePt t="3405" x="1174750" y="1663700"/>
          <p14:tracePt t="3420" x="1276350" y="1816100"/>
          <p14:tracePt t="3433" x="1517650" y="2165350"/>
          <p14:tracePt t="3454" x="1841500" y="2635250"/>
          <p14:tracePt t="3468" x="1968500" y="2794000"/>
          <p14:tracePt t="3488" x="2197100" y="3238500"/>
          <p14:tracePt t="3503" x="2235200" y="3479800"/>
          <p14:tracePt t="3516" x="2222500" y="3613150"/>
          <p14:tracePt t="3537" x="2032000" y="4019550"/>
          <p14:tracePt t="3551" x="1892300" y="4267200"/>
          <p14:tracePt t="3572" x="1752600" y="4565650"/>
          <p14:tracePt t="3586" x="1689100" y="4819650"/>
          <p14:tracePt t="3607" x="1695450" y="5054600"/>
          <p14:tracePt t="3620" x="1727200" y="5137150"/>
          <p14:tracePt t="3635" x="1873250" y="5314950"/>
          <p14:tracePt t="3656" x="2139950" y="5568950"/>
          <p14:tracePt t="3669" x="2266950" y="5689600"/>
          <p14:tracePt t="3690" x="2343150" y="5784850"/>
          <p14:tracePt t="3704" x="2393950" y="5854700"/>
          <p14:tracePt t="3718" x="2419350" y="5892800"/>
          <p14:tracePt t="3739" x="2432050" y="5943600"/>
          <p14:tracePt t="3752" x="2457450" y="5994400"/>
          <p14:tracePt t="3774" x="2482850" y="6045200"/>
          <p14:tracePt t="3787" x="2501900" y="6064250"/>
          <p14:tracePt t="3801" x="2508250" y="6076950"/>
          <p14:tracePt t="3822" x="2508250" y="6083300"/>
          <p14:tracePt t="3836" x="2514600" y="6083300"/>
          <p14:tracePt t="4064" x="2514600" y="6076950"/>
          <p14:tracePt t="4065" x="2514600" y="6070600"/>
          <p14:tracePt t="4086" x="2514600" y="6057900"/>
          <p14:tracePt t="4092" x="2514600" y="6051550"/>
          <p14:tracePt t="4107" x="2508250" y="6045200"/>
          <p14:tracePt t="4120" x="2508250" y="6038850"/>
          <p14:tracePt t="4143" x="2501900" y="6032500"/>
          <p14:tracePt t="4159" x="2501900" y="6019800"/>
          <p14:tracePt t="4191" x="2501900" y="6013450"/>
          <p14:tracePt t="4215" x="2501900" y="6007100"/>
          <p14:tracePt t="4221" x="2501900" y="6000750"/>
          <p14:tracePt t="4312" x="2501900" y="5994400"/>
          <p14:tracePt t="4326" x="2489200" y="5988050"/>
          <p14:tracePt t="4335" x="2489200" y="5981700"/>
          <p14:tracePt t="4341" x="2489200" y="5975350"/>
          <p14:tracePt t="4360" x="2476500" y="5962650"/>
          <p14:tracePt t="4365" x="2476500" y="5949950"/>
          <p14:tracePt t="4375" x="2444750" y="5937250"/>
          <p14:tracePt t="4384" x="2438400" y="5911850"/>
          <p14:tracePt t="4405" x="2413000" y="5842000"/>
          <p14:tracePt t="4419" x="2368550" y="5683250"/>
          <p14:tracePt t="4440" x="2266950" y="5308600"/>
          <p14:tracePt t="4454" x="2216150" y="5124450"/>
          <p14:tracePt t="4468" x="2089150" y="4641850"/>
          <p14:tracePt t="4489" x="1835150" y="3778250"/>
          <p14:tracePt t="4502" x="1708150" y="3498850"/>
          <p14:tracePt t="4524" x="1377950" y="2844800"/>
          <p14:tracePt t="4537" x="1301750" y="2647950"/>
          <p14:tracePt t="4551" x="1282700" y="2584450"/>
          <p14:tracePt t="4572" x="1282700" y="2565400"/>
          <p14:tracePt t="4586" x="1289050" y="2546350"/>
          <p14:tracePt t="4607" x="1327150" y="2527300"/>
          <p14:tracePt t="4620" x="1346200" y="2527300"/>
          <p14:tracePt t="4635" x="1460500" y="2546350"/>
          <p14:tracePt t="4655" x="1898650" y="2787650"/>
          <p14:tracePt t="4669" x="2063750" y="2940050"/>
          <p14:tracePt t="4690" x="2520950" y="3479800"/>
          <p14:tracePt t="4704" x="2647950" y="3695700"/>
          <p14:tracePt t="4718" x="2667000" y="3752850"/>
          <p14:tracePt t="4738" x="2654300" y="3873500"/>
          <p14:tracePt t="4753" x="2552700" y="3949700"/>
          <p14:tracePt t="4774" x="2260600" y="4114800"/>
          <p14:tracePt t="4787" x="2171700" y="4178300"/>
          <p14:tracePt t="4801" x="2019300" y="4298950"/>
          <p14:tracePt t="4822" x="1879600" y="4457700"/>
          <p14:tracePt t="4836" x="1835150" y="4508500"/>
          <p14:tracePt t="4857" x="1746250" y="4673600"/>
          <p14:tracePt t="4870" x="1727200" y="4794250"/>
          <p14:tracePt t="4885" x="1727200" y="4845050"/>
          <p14:tracePt t="4905" x="1784350" y="5003800"/>
          <p14:tracePt t="4919" x="1841500" y="5099050"/>
          <p14:tracePt t="4940" x="1911350" y="5200650"/>
          <p14:tracePt t="4954" x="1987550" y="5295900"/>
          <p14:tracePt t="4975" x="2095500" y="5461000"/>
          <p14:tracePt t="4988" x="2139950" y="5505450"/>
          <p14:tracePt t="5002" x="2216150" y="5581650"/>
          <p14:tracePt t="5024" x="2266950" y="5638800"/>
          <p14:tracePt t="5037" x="2279650" y="5638800"/>
          <p14:tracePt t="5098" x="2260600" y="5638800"/>
          <p14:tracePt t="5103" x="2254250" y="5638800"/>
          <p14:tracePt t="5119" x="2241550" y="5638800"/>
          <p14:tracePt t="5128" x="2228850" y="5638800"/>
          <p14:tracePt t="5141" x="2216150" y="5638800"/>
          <p14:tracePt t="5155" x="2178050" y="5638800"/>
          <p14:tracePt t="5169" x="2146300" y="5594350"/>
          <p14:tracePt t="5190" x="2120900" y="5537200"/>
          <p14:tracePt t="5204" x="2114550" y="5429250"/>
          <p14:tracePt t="5225" x="2114550" y="5295900"/>
          <p14:tracePt t="5238" x="2114550" y="5213350"/>
          <p14:tracePt t="5252" x="2120900" y="4997450"/>
          <p14:tracePt t="5273" x="2082800" y="4597400"/>
          <p14:tracePt t="5288" x="2019300" y="4279900"/>
          <p14:tracePt t="5308" x="1917700" y="3962400"/>
          <p14:tracePt t="5322" x="1752600" y="3676650"/>
          <p14:tracePt t="5336" x="1612900" y="3397250"/>
          <p14:tracePt t="5356" x="1524000" y="3175000"/>
          <p14:tracePt t="5371" x="1441450" y="2997200"/>
          <p14:tracePt t="5391" x="1320800" y="2781300"/>
          <p14:tracePt t="5405" x="1289050" y="2717800"/>
          <p14:tracePt t="5419" x="1219200" y="2616200"/>
          <p14:tracePt t="5440" x="1168400" y="2540000"/>
          <p14:tracePt t="5454" x="1136650" y="2508250"/>
          <p14:tracePt t="5475" x="1085850" y="2419350"/>
          <p14:tracePt t="5488" x="1028700" y="2368550"/>
          <p14:tracePt t="5502" x="996950" y="2343150"/>
          <p14:tracePt t="5524" x="984250" y="2330450"/>
          <p14:tracePt t="5584" x="984250" y="2317750"/>
          <p14:tracePt t="5599" x="1009650" y="2317750"/>
          <p14:tracePt t="5607" x="1035050" y="2317750"/>
          <p14:tracePt t="5614" x="1073150" y="2305050"/>
          <p14:tracePt t="5623" x="1111250" y="2298700"/>
          <p14:tracePt t="5641" x="1181100" y="2279650"/>
          <p14:tracePt t="5655" x="1250950" y="2260600"/>
          <p14:tracePt t="5671" x="1257300" y="2260600"/>
          <p14:tracePt t="5690" x="1270000" y="2260600"/>
          <p14:tracePt t="5704" x="1276350" y="2260600"/>
          <p14:tracePt t="5725" x="1301750" y="2317750"/>
          <p14:tracePt t="5738" x="1314450" y="2368550"/>
          <p14:tracePt t="5752" x="1339850" y="2470150"/>
          <p14:tracePt t="5774" x="1384300" y="2616200"/>
          <p14:tracePt t="5787" x="1384300" y="2787650"/>
          <p14:tracePt t="5808" x="1397000" y="3143250"/>
          <p14:tracePt t="5822" x="1428750" y="3295650"/>
          <p14:tracePt t="5836" x="1485900" y="3549650"/>
          <p14:tracePt t="5857" x="1587500" y="3790950"/>
          <p14:tracePt t="5870" x="1631950" y="3854450"/>
          <p14:tracePt t="5891" x="1771650" y="4025900"/>
          <p14:tracePt t="5905" x="1860550" y="4121150"/>
          <p14:tracePt t="5919" x="1943100" y="4210050"/>
          <p14:tracePt t="5940" x="1981200" y="4254500"/>
          <p14:tracePt t="5954" x="2038350" y="4318000"/>
          <p14:tracePt t="5974" x="2108200" y="4381500"/>
          <p14:tracePt t="5989" x="2139950" y="4394200"/>
          <p14:tracePt t="6002" x="2184400" y="4432300"/>
          <p14:tracePt t="6023" x="2298700" y="4508500"/>
          <p14:tracePt t="6037" x="2343150" y="4533900"/>
          <p14:tracePt t="6058" x="2476500" y="4629150"/>
          <p14:tracePt t="6072" x="2578100" y="4705350"/>
          <p14:tracePt t="6086" x="2616200" y="4737100"/>
          <p14:tracePt t="6107" x="2724150" y="4781550"/>
          <p14:tracePt t="6120" x="2800350" y="4800600"/>
          <p14:tracePt t="6141" x="2882900" y="4813300"/>
          <p14:tracePt t="6155" x="2914650" y="4813300"/>
          <p14:tracePt t="6169" x="2990850" y="4813300"/>
          <p14:tracePt t="6190" x="3143250" y="4787900"/>
          <p14:tracePt t="6204" x="3175000" y="4775200"/>
          <p14:tracePt t="6225" x="3181350" y="4749800"/>
          <p14:tracePt t="6238" x="2984500" y="4813300"/>
          <p14:tracePt t="6252" x="2698750" y="4991100"/>
          <p14:tracePt t="6466" x="2686050" y="4991100"/>
          <p14:tracePt t="6473" x="2679700" y="4991100"/>
          <p14:tracePt t="6490" x="2679700" y="4984750"/>
          <p14:tracePt t="6496" x="2679700" y="4978400"/>
          <p14:tracePt t="6525" x="2686050" y="4978400"/>
          <p14:tracePt t="6533" x="2686050" y="4972050"/>
          <p14:tracePt t="6559" x="2686050" y="4965700"/>
          <p14:tracePt t="6592" x="2705100" y="4965700"/>
          <p14:tracePt t="6597" x="2717800" y="4965700"/>
          <p14:tracePt t="6607" x="2730500" y="4965700"/>
          <p14:tracePt t="6615" x="2755900" y="4965700"/>
          <p14:tracePt t="6621" x="2781300" y="4965700"/>
          <p14:tracePt t="6641" x="2882900" y="4965700"/>
          <p14:tracePt t="6655" x="2889250" y="4965700"/>
          <p14:tracePt t="6676" x="2921000" y="4965700"/>
          <p14:tracePt t="6690" x="2933700" y="4965700"/>
          <p14:tracePt t="6704" x="2959100" y="4965700"/>
          <p14:tracePt t="6725" x="2984500" y="4953000"/>
          <p14:tracePt t="6738" x="3022600" y="4946650"/>
          <p14:tracePt t="6759" x="3092450" y="4895850"/>
          <p14:tracePt t="6773" x="3105150" y="4883150"/>
          <p14:tracePt t="6787" x="3124200" y="4857750"/>
          <p14:tracePt t="6808" x="3162300" y="4813300"/>
          <p14:tracePt t="6822" x="3194050" y="4794250"/>
          <p14:tracePt t="6843" x="3251200" y="4756150"/>
          <p14:tracePt t="6856" x="3302000" y="4711700"/>
          <p14:tracePt t="6870" x="3340100" y="4692650"/>
          <p14:tracePt t="6892" x="3448050" y="4667250"/>
          <p14:tracePt t="6905" x="3530600" y="4654550"/>
          <p14:tracePt t="6926" x="3600450" y="4629150"/>
          <p14:tracePt t="6940" x="3695700" y="4610100"/>
          <p14:tracePt t="6954" x="3778250" y="4591050"/>
          <p14:tracePt t="6975" x="3879850" y="4559300"/>
          <p14:tracePt t="6988" x="3905250" y="4552950"/>
          <p14:tracePt t="7009" x="3975100" y="4533900"/>
          <p14:tracePt t="7024" x="4044950" y="4521200"/>
          <p14:tracePt t="7037" x="4083050" y="4514850"/>
          <p14:tracePt t="7058" x="4241800" y="4483100"/>
          <p14:tracePt t="7072" x="4343400" y="4464050"/>
          <p14:tracePt t="7093" x="4406900" y="4464050"/>
          <p14:tracePt t="7107" x="4419600" y="4470400"/>
          <p14:tracePt t="7121" x="4445000" y="4495800"/>
          <p14:tracePt t="7141" x="4464050" y="4508500"/>
          <p14:tracePt t="7155" x="4489450" y="4521200"/>
          <p14:tracePt t="7176" x="4546600" y="4527550"/>
          <p14:tracePt t="7190" x="4572000" y="4527550"/>
          <p14:tracePt t="7204" x="4597400" y="4527550"/>
          <p14:tracePt t="7225" x="4616450" y="4527550"/>
          <p14:tracePt t="7238" x="4622800" y="4527550"/>
          <p14:tracePt t="7260" x="4673600" y="4527550"/>
          <p14:tracePt t="7273" x="4724400" y="4527550"/>
          <p14:tracePt t="7287" x="4775200" y="4527550"/>
          <p14:tracePt t="7308" x="4819650" y="4527550"/>
          <p14:tracePt t="7322" x="4851400" y="4521200"/>
          <p14:tracePt t="7343" x="4864100" y="4521200"/>
          <p14:tracePt t="7357" x="4876800" y="4521200"/>
          <p14:tracePt t="7383" x="4883150" y="4521200"/>
          <p14:tracePt t="7472" x="4895850" y="4521200"/>
          <p14:tracePt t="7528" x="4902200" y="4521200"/>
          <p14:tracePt t="7767" x="4889500" y="4521200"/>
          <p14:tracePt t="7779" x="4889500" y="4514850"/>
          <p14:tracePt t="7815" x="4883150" y="4508500"/>
          <p14:tracePt t="7841" x="4876800" y="4508500"/>
          <p14:tracePt t="7854" x="4870450" y="4502150"/>
          <p14:tracePt t="7867" x="4864100" y="4502150"/>
          <p14:tracePt t="7877" x="4864100" y="4495800"/>
          <p14:tracePt t="7885" x="4857750" y="4495800"/>
          <p14:tracePt t="7903" x="4851400" y="4489450"/>
          <p14:tracePt t="7935" x="4845050" y="4489450"/>
          <p14:tracePt t="7951" x="4845050" y="4483100"/>
          <p14:tracePt t="7976" x="4832350" y="4476750"/>
          <p14:tracePt t="8008" x="4826000" y="4470400"/>
          <p14:tracePt t="8013" x="4813300" y="4464050"/>
          <p14:tracePt t="8038" x="4806950" y="4457700"/>
          <p14:tracePt t="8061" x="4800600" y="4457700"/>
          <p14:tracePt t="8077" x="4800600" y="4451350"/>
          <p14:tracePt t="8095" x="4794250" y="4451350"/>
          <p14:tracePt t="8119" x="4787900" y="4451350"/>
          <p14:tracePt t="8128" x="4787900" y="4445000"/>
          <p14:tracePt t="8133" x="4781550" y="4445000"/>
          <p14:tracePt t="8151" x="4775200" y="4445000"/>
          <p14:tracePt t="8175" x="4762500" y="4445000"/>
          <p14:tracePt t="8191" x="4756150" y="4432300"/>
          <p14:tracePt t="8215" x="4749800" y="4432300"/>
          <p14:tracePt t="8248" x="4743450" y="4432300"/>
          <p14:tracePt t="8263" x="4737100" y="4432300"/>
          <p14:tracePt t="8271" x="4737100" y="4419600"/>
          <p14:tracePt t="8277" x="4730750" y="4419600"/>
          <p14:tracePt t="8287" x="4724400" y="4419600"/>
          <p14:tracePt t="8295" x="4718050" y="4413250"/>
          <p14:tracePt t="8308" x="4711700" y="4413250"/>
          <p14:tracePt t="8322" x="4705350" y="4413250"/>
          <p14:tracePt t="8576" x="4711700" y="4413250"/>
          <p14:tracePt t="8585" x="4724400" y="4413250"/>
          <p14:tracePt t="8592" x="4737100" y="4413250"/>
          <p14:tracePt t="8600" x="4749800" y="4413250"/>
          <p14:tracePt t="8607" x="4768850" y="4413250"/>
          <p14:tracePt t="8628" x="4800600" y="4406900"/>
          <p14:tracePt t="8641" x="4838700" y="4406900"/>
          <p14:tracePt t="8655" x="4851400" y="4406900"/>
          <p14:tracePt t="8676" x="4857750" y="4406900"/>
          <p14:tracePt t="8690" x="4876800" y="4406900"/>
          <p14:tracePt t="8711" x="4933950" y="4406900"/>
          <p14:tracePt t="8725" x="4965700" y="4406900"/>
          <p14:tracePt t="8738" x="5003800" y="4394200"/>
          <p14:tracePt t="8759" x="5054600" y="4394200"/>
          <p14:tracePt t="8773" x="5073650" y="4394200"/>
          <p14:tracePt t="8794" x="5099050" y="4394200"/>
          <p14:tracePt t="8808" x="5111750" y="4394200"/>
          <p14:tracePt t="8822" x="5124450" y="4394200"/>
          <p14:tracePt t="8843" x="5156200" y="4394200"/>
          <p14:tracePt t="8856" x="5194300" y="4394200"/>
          <p14:tracePt t="8877" x="5219700" y="4394200"/>
          <p14:tracePt t="8891" x="5226050" y="4394200"/>
          <p14:tracePt t="8905" x="5245100" y="4394200"/>
          <p14:tracePt t="8926" x="5251450" y="4394200"/>
          <p14:tracePt t="8960" x="5257800" y="4394200"/>
          <p14:tracePt t="8967" x="5264150" y="4394200"/>
          <p14:tracePt t="8974" x="5270500" y="4394200"/>
          <p14:tracePt t="8992" x="5283200" y="4381500"/>
          <p14:tracePt t="9015" x="5289550" y="4381500"/>
          <p14:tracePt t="9041" x="5295900" y="4381500"/>
          <p14:tracePt t="9077" x="5302250" y="4381500"/>
          <p14:tracePt t="9085" x="5308600" y="4381500"/>
          <p14:tracePt t="9102" x="5314950" y="4381500"/>
          <p14:tracePt t="9136" x="5321300" y="4381500"/>
          <p14:tracePt t="9716" x="5340350" y="4381500"/>
          <p14:tracePt t="9764" x="5353050" y="4381500"/>
          <p14:tracePt t="9765" x="5378450" y="4381500"/>
          <p14:tracePt t="9773" x="5410200" y="4381500"/>
          <p14:tracePt t="9780" x="5429250" y="4381500"/>
          <p14:tracePt t="9794" x="5454650" y="4381500"/>
          <p14:tracePt t="9808" x="5461000" y="4381500"/>
          <p14:tracePt t="9831" x="5467350" y="4381500"/>
          <p14:tracePt t="9855" x="5480050" y="4381500"/>
          <p14:tracePt t="9952" x="5486400" y="4381500"/>
          <p14:tracePt t="9961" x="5492750" y="4381500"/>
          <p14:tracePt t="9975" x="5499100" y="4381500"/>
          <p14:tracePt t="9983" x="5505450" y="4381500"/>
          <p14:tracePt t="10000" x="5505450" y="4368800"/>
          <p14:tracePt t="10145" x="5511800" y="4368800"/>
          <p14:tracePt t="10670" x="5518150" y="4368800"/>
          <p14:tracePt t="12916" x="5518150" y="4362450"/>
          <p14:tracePt t="12930" x="5499100" y="4362450"/>
          <p14:tracePt t="12935" x="5492750" y="4362450"/>
          <p14:tracePt t="12941" x="5486400" y="4362450"/>
          <p14:tracePt t="12947" x="5480050" y="4362450"/>
          <p14:tracePt t="12961" x="5467350" y="4375150"/>
          <p14:tracePt t="12982" x="5461000" y="4381500"/>
          <p14:tracePt t="12999" x="5454650" y="4381500"/>
          <p14:tracePt t="13013" x="5448300" y="4387850"/>
          <p14:tracePt t="13034" x="5441950" y="4387850"/>
          <p14:tracePt t="13055" x="5435600" y="4400550"/>
          <p14:tracePt t="13065" x="5429250" y="4400550"/>
          <p14:tracePt t="13079" x="5422900" y="4400550"/>
          <p14:tracePt t="13093" x="5416550" y="4400550"/>
          <p14:tracePt t="13113" x="5397500" y="4413250"/>
          <p14:tracePt t="13127" x="5378450" y="4413250"/>
          <p14:tracePt t="13148" x="5346700" y="4425950"/>
          <p14:tracePt t="13162" x="5308600" y="4425950"/>
          <p14:tracePt t="13176" x="5264150" y="4445000"/>
          <p14:tracePt t="13197" x="5226050" y="4470400"/>
          <p14:tracePt t="13211" x="5187950" y="4489450"/>
          <p14:tracePt t="13232" x="5137150" y="4527550"/>
          <p14:tracePt t="13245" x="5130800" y="4533900"/>
          <p14:tracePt t="13259" x="5118100" y="4546600"/>
          <p14:tracePt t="13280" x="5118100" y="4552950"/>
          <p14:tracePt t="13294" x="5105400" y="4552950"/>
          <p14:tracePt t="13335" x="5099050" y="4552950"/>
          <p14:tracePt t="13343" x="5092700" y="4552950"/>
          <p14:tracePt t="13359" x="5086350" y="4552950"/>
          <p14:tracePt t="13368" x="5080000" y="4552950"/>
          <p14:tracePt t="13377" x="5073650" y="4552950"/>
          <p14:tracePt t="13398" x="5073650" y="4546600"/>
          <p14:tracePt t="13416" x="5067300" y="4546600"/>
          <p14:tracePt t="14754" x="5054600" y="4546600"/>
          <p14:tracePt t="14761" x="5060950" y="4546600"/>
          <p14:tracePt t="14780" x="5086350" y="4540250"/>
          <p14:tracePt t="14787" x="5099050" y="4540250"/>
          <p14:tracePt t="14821" x="5099050" y="4533900"/>
          <p14:tracePt t="14831" x="5105400" y="4533900"/>
          <p14:tracePt t="14839" x="5111750" y="4533900"/>
          <p14:tracePt t="14849" x="5124450" y="4533900"/>
          <p14:tracePt t="14863" x="5143500" y="4527550"/>
          <p14:tracePt t="14884" x="5156200" y="4521200"/>
          <p14:tracePt t="14898" x="5168900" y="4521200"/>
          <p14:tracePt t="14912" x="5181600" y="4521200"/>
          <p14:tracePt t="14933" x="5200650" y="4514850"/>
          <p14:tracePt t="14947" x="5213350" y="4514850"/>
          <p14:tracePt t="14968" x="5226050" y="4514850"/>
          <p14:tracePt t="14981" x="5238750" y="4514850"/>
          <p14:tracePt t="15013" x="5238750" y="4521200"/>
          <p14:tracePt t="15023" x="5238750" y="4527550"/>
          <p14:tracePt t="15031" x="5238750" y="4533900"/>
          <p14:tracePt t="15051" x="5238750" y="4540250"/>
          <p14:tracePt t="15069" x="5232400" y="4540250"/>
          <p14:tracePt t="15078" x="5232400" y="4552950"/>
          <p14:tracePt t="15102" x="5226050" y="4559300"/>
          <p14:tracePt t="15113" x="5219700" y="4565650"/>
          <p14:tracePt t="15134" x="5194300" y="4578350"/>
          <p14:tracePt t="15362" x="5200650" y="4578350"/>
          <p14:tracePt t="15367" x="5207000" y="4578350"/>
          <p14:tracePt t="15384" x="5226050" y="4572000"/>
          <p14:tracePt t="15391" x="5245100" y="4565650"/>
          <p14:tracePt t="15398" x="5270500" y="4565650"/>
          <p14:tracePt t="15411" x="5289550" y="4559300"/>
          <p14:tracePt t="15433" x="5308600" y="4559300"/>
          <p14:tracePt t="15447" x="5334000" y="4559300"/>
          <p14:tracePt t="15467" x="5346700" y="4559300"/>
          <p14:tracePt t="15482" x="5365750" y="4559300"/>
          <p14:tracePt t="15495" x="5372100" y="4559300"/>
          <p14:tracePt t="15528" x="5378450" y="4559300"/>
          <p14:tracePt t="15640" x="5365750" y="4559300"/>
          <p14:tracePt t="15641" x="5346700" y="4559300"/>
          <p14:tracePt t="15648" x="5314950" y="4559300"/>
          <p14:tracePt t="15654" x="5302250" y="4559300"/>
          <p14:tracePt t="15662" x="5270500" y="4565650"/>
          <p14:tracePt t="15683" x="5187950" y="4578350"/>
          <p14:tracePt t="15697" x="5067300" y="4578350"/>
          <p14:tracePt t="15718" x="4953000" y="4597400"/>
          <p14:tracePt t="15732" x="4940300" y="4597400"/>
          <p14:tracePt t="15745" x="4914900" y="4603750"/>
          <p14:tracePt t="15766" x="4902200" y="4610100"/>
          <p14:tracePt t="15780" x="4895850" y="4616450"/>
          <p14:tracePt t="15840" x="4895850" y="4629150"/>
          <p14:tracePt t="15845" x="4908550" y="4629150"/>
          <p14:tracePt t="15855" x="4927600" y="4629150"/>
          <p14:tracePt t="15864" x="4953000" y="4629150"/>
          <p14:tracePt t="15869" x="4991100" y="4629150"/>
          <p14:tracePt t="15884" x="5003800" y="4629150"/>
          <p14:tracePt t="15898" x="5054600" y="4629150"/>
          <p14:tracePt t="15912" x="5099050" y="4629150"/>
          <p14:tracePt t="15933" x="5137150" y="4629150"/>
          <p14:tracePt t="15947" x="5168900" y="4629150"/>
          <p14:tracePt t="15968" x="5194300" y="4629150"/>
          <p14:tracePt t="16072" x="5200650" y="4629150"/>
          <p14:tracePt t="16080" x="5207000" y="4629150"/>
          <p14:tracePt t="19553" x="5099050" y="4660900"/>
          <p14:tracePt t="19559" x="5080000" y="4667250"/>
          <p14:tracePt t="19572" x="5092700" y="4667250"/>
          <p14:tracePt t="19578" x="5118100" y="4654550"/>
          <p14:tracePt t="19585" x="5143500" y="4648200"/>
          <p14:tracePt t="19600" x="5162550" y="4641850"/>
          <p14:tracePt t="19620" x="5168900" y="4641850"/>
          <p14:tracePt t="19645" x="5162550" y="4648200"/>
          <p14:tracePt t="19655" x="5137150" y="4673600"/>
          <p14:tracePt t="19669" x="5073650" y="4705350"/>
          <p14:tracePt t="19683" x="5035550" y="4724400"/>
          <p14:tracePt t="19703" x="4946650" y="4768850"/>
          <p14:tracePt t="19717" x="4927600" y="4768850"/>
          <p14:tracePt t="19738" x="4902200" y="4794250"/>
          <p14:tracePt t="19752" x="4889500" y="4794250"/>
          <p14:tracePt t="19812" x="4889500" y="4787900"/>
          <p14:tracePt t="19823" x="4895850" y="4781550"/>
          <p14:tracePt t="19829" x="4895850" y="4762500"/>
          <p14:tracePt t="19839" x="4895850" y="4756150"/>
          <p14:tracePt t="19849" x="4895850" y="4749800"/>
          <p14:tracePt t="19871" x="4895850" y="4743450"/>
          <p14:tracePt t="19912" x="4908550" y="4743450"/>
          <p14:tracePt t="19925" x="4921250" y="4743450"/>
          <p14:tracePt t="19935" x="4927600" y="4743450"/>
          <p14:tracePt t="19944" x="4946650" y="4749800"/>
          <p14:tracePt t="19959" x="4959350" y="4756150"/>
          <p14:tracePt t="19968" x="4965700" y="4762500"/>
          <p14:tracePt t="19988" x="4978400" y="4781550"/>
          <p14:tracePt t="20002" x="5003800" y="4794250"/>
          <p14:tracePt t="20016" x="5016500" y="4794250"/>
          <p14:tracePt t="20064" x="5010150" y="4794250"/>
          <p14:tracePt t="20077" x="4984750" y="4787900"/>
          <p14:tracePt t="20086" x="4965700" y="4781550"/>
          <p14:tracePt t="20091" x="4927600" y="4762500"/>
          <p14:tracePt t="20101" x="4889500" y="4749800"/>
          <p14:tracePt t="20120" x="4857750" y="4743450"/>
          <p14:tracePt t="20134" x="4819650" y="4718050"/>
          <p14:tracePt t="20155" x="4813300" y="4699000"/>
          <p14:tracePt t="20169" x="4813300" y="4692650"/>
          <p14:tracePt t="20183" x="4819650" y="4679950"/>
          <p14:tracePt t="20203" x="4870450" y="4679950"/>
          <p14:tracePt t="20217" x="4927600" y="4679950"/>
          <p14:tracePt t="20238" x="5029200" y="4711700"/>
          <p14:tracePt t="20252" x="5041900" y="4724400"/>
          <p14:tracePt t="20266" x="5054600" y="4762500"/>
          <p14:tracePt t="20287" x="5067300" y="4800600"/>
          <p14:tracePt t="20301" x="5067300" y="4806950"/>
          <p14:tracePt t="20321" x="5048250" y="4832350"/>
          <p14:tracePt t="20335" x="5041900" y="4838700"/>
          <p14:tracePt t="20367" x="5029200" y="4838700"/>
          <p14:tracePt t="20518" x="5035550" y="4838700"/>
          <p14:tracePt t="20533" x="5041900" y="4838700"/>
          <p14:tracePt t="20549" x="5048250" y="4838700"/>
          <p14:tracePt t="20559" x="5054600" y="4838700"/>
          <p14:tracePt t="20567" x="5035550" y="4838700"/>
          <p14:tracePt t="20573" x="5048250" y="4857750"/>
          <p14:tracePt t="20585" x="5048250" y="4864100"/>
          <p14:tracePt t="20607" x="5054600" y="4864100"/>
          <p14:tracePt t="20882" x="5067300" y="4864100"/>
          <p14:tracePt t="20897" x="5073650" y="4864100"/>
          <p14:tracePt t="20905" x="5080000" y="4864100"/>
          <p14:tracePt t="20911" x="5086350" y="4864100"/>
          <p14:tracePt t="20919" x="5099050" y="4864100"/>
          <p14:tracePt t="20940" x="5111750" y="4864100"/>
          <p14:tracePt t="20953" x="5111750" y="4857750"/>
          <p14:tracePt t="28348" x="4705350" y="4940300"/>
          <p14:tracePt t="28384" x="4051300" y="5010150"/>
          <p14:tracePt t="28385" x="3702050" y="5035550"/>
          <p14:tracePt t="28400" x="3543300" y="5048250"/>
          <p14:tracePt t="28402" x="3448050" y="5054600"/>
          <p14:tracePt t="28411" x="3270250" y="5054600"/>
          <p14:tracePt t="28425" x="3098800" y="5054600"/>
          <p14:tracePt t="28446" x="2787650" y="5016500"/>
          <p14:tracePt t="28460" x="2667000" y="4991100"/>
          <p14:tracePt t="28474" x="2597150" y="4978400"/>
          <p14:tracePt t="28495" x="2343150" y="4914900"/>
          <p14:tracePt t="28509" x="2101850" y="4845050"/>
          <p14:tracePt t="28530" x="1847850" y="4781550"/>
          <p14:tracePt t="28543" x="1619250" y="4743450"/>
          <p14:tracePt t="28558" x="1377950" y="4692650"/>
          <p14:tracePt t="28578" x="1092200" y="4622800"/>
          <p14:tracePt t="28592" x="1016000" y="4584700"/>
          <p14:tracePt t="28614" x="869950" y="4521200"/>
          <p14:tracePt t="28627" x="742950" y="4425950"/>
          <p14:tracePt t="28641" x="717550" y="4400550"/>
          <p14:tracePt t="28662" x="692150" y="4324350"/>
          <p14:tracePt t="28675" x="711200" y="4273550"/>
          <p14:tracePt t="28696" x="742950" y="4229100"/>
          <p14:tracePt t="28710" x="755650" y="4216400"/>
          <p14:tracePt t="28744" x="749300" y="4235450"/>
          <p14:tracePt t="28757" x="736600" y="4273550"/>
          <p14:tracePt t="28765" x="736600" y="4286250"/>
          <p14:tracePt t="28779" x="723900" y="4324350"/>
          <p14:tracePt t="28793" x="660400" y="4476750"/>
          <p14:tracePt t="28807" x="533400" y="4673600"/>
          <p14:tracePt t="28829" x="361950" y="4819650"/>
          <p14:tracePt t="28842" x="82550" y="49149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301D3-6F08-07E5-0BA7-FACD11FFE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2014"/>
            <a:ext cx="9144000" cy="441778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A6B197C-6231-064B-CDEA-9090FB2CE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645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80"/>
    </mc:Choice>
    <mc:Fallback>
      <p:transition spd="slow" advTm="69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4" x="31750" y="3486150"/>
          <p14:tracePt t="2330" x="44450" y="3479800"/>
          <p14:tracePt t="2340" x="69850" y="3479800"/>
          <p14:tracePt t="2353" x="101600" y="3479800"/>
          <p14:tracePt t="2367" x="158750" y="3479800"/>
          <p14:tracePt t="2381" x="304800" y="3479800"/>
          <p14:tracePt t="2401" x="558800" y="3460750"/>
          <p14:tracePt t="2416" x="628650" y="3448050"/>
          <p14:tracePt t="2437" x="762000" y="3416300"/>
          <p14:tracePt t="2450" x="787400" y="3403600"/>
          <p14:tracePt t="2468" x="800100" y="3390900"/>
          <p14:tracePt t="2485" x="812800" y="3378200"/>
          <p14:tracePt t="2499" x="844550" y="3346450"/>
          <p14:tracePt t="2520" x="882650" y="3308350"/>
          <p14:tracePt t="2534" x="933450" y="3232150"/>
          <p14:tracePt t="2547" x="958850" y="3175000"/>
          <p14:tracePt t="2568" x="1022350" y="3092450"/>
          <p14:tracePt t="2582" x="1047750" y="3054350"/>
          <p14:tracePt t="2603" x="1123950" y="2914650"/>
          <p14:tracePt t="2617" x="1174750" y="2800350"/>
          <p14:tracePt t="2631" x="1193800" y="2743200"/>
          <p14:tracePt t="2651" x="1225550" y="2609850"/>
          <p14:tracePt t="2665" x="1257300" y="2501900"/>
          <p14:tracePt t="2686" x="1314450" y="2381250"/>
          <p14:tracePt t="2700" x="1352550" y="2311400"/>
          <p14:tracePt t="2714" x="1390650" y="2241550"/>
          <p14:tracePt t="2735" x="1397000" y="2209800"/>
          <p14:tracePt t="2749" x="1409700" y="2197100"/>
          <p14:tracePt t="2769" x="1416050" y="2171700"/>
          <p14:tracePt t="2784" x="1422400" y="2146300"/>
          <p14:tracePt t="2797" x="1416050" y="2133600"/>
          <p14:tracePt t="2818" x="1416050" y="2089150"/>
          <p14:tracePt t="2832" x="1416050" y="2032000"/>
          <p14:tracePt t="2853" x="1428750" y="1943100"/>
          <p14:tracePt t="2867" x="1447800" y="1892300"/>
          <p14:tracePt t="2881" x="1447800" y="1866900"/>
          <p14:tracePt t="2902" x="1460500" y="1860550"/>
          <p14:tracePt t="2915" x="1460500" y="1847850"/>
          <p14:tracePt t="2938" x="1466850" y="1841500"/>
          <p14:tracePt t="2950" x="1466850" y="1835150"/>
          <p14:tracePt t="2964" x="1473200" y="1828800"/>
          <p14:tracePt t="2985" x="1479550" y="1816100"/>
          <p14:tracePt t="2999" x="1485900" y="1816100"/>
          <p14:tracePt t="3020" x="1492250" y="1803400"/>
          <p14:tracePt t="3044" x="1498600" y="1803400"/>
          <p14:tracePt t="3060" x="1498600" y="1797050"/>
          <p14:tracePt t="3213" x="1498600" y="1784350"/>
          <p14:tracePt t="3226" x="1504950" y="1784350"/>
          <p14:tracePt t="3235" x="1511300" y="1778000"/>
          <p14:tracePt t="3252" x="1511300" y="1765300"/>
          <p14:tracePt t="3260" x="1517650" y="1758950"/>
          <p14:tracePt t="3276" x="1517650" y="1752600"/>
          <p14:tracePt t="3290" x="1524000" y="1746250"/>
          <p14:tracePt t="3314" x="1524000" y="1733550"/>
          <p14:tracePt t="3338" x="1517650" y="1733550"/>
          <p14:tracePt t="3358" x="1504950" y="1720850"/>
          <p14:tracePt t="3541" x="1492250" y="1720850"/>
          <p14:tracePt t="3572" x="1479550" y="1727200"/>
          <p14:tracePt t="3578" x="1447800" y="1739900"/>
          <p14:tracePt t="3588" x="1435100" y="1752600"/>
          <p14:tracePt t="3596" x="1409700" y="1778000"/>
          <p14:tracePt t="3602" x="1384300" y="1797050"/>
          <p14:tracePt t="3617" x="1358900" y="1822450"/>
          <p14:tracePt t="3638" x="1320800" y="1892300"/>
          <p14:tracePt t="3651" x="1295400" y="1936750"/>
          <p14:tracePt t="3665" x="1289050" y="1968500"/>
          <p14:tracePt t="3686" x="1263650" y="2051050"/>
          <p14:tracePt t="3700" x="1250950" y="2114550"/>
          <p14:tracePt t="3721" x="1257300" y="2254250"/>
          <p14:tracePt t="3735" x="1263650" y="2324100"/>
          <p14:tracePt t="3748" x="1282700" y="2489200"/>
          <p14:tracePt t="3769" x="1320800" y="2717800"/>
          <p14:tracePt t="3784" x="1371600" y="2952750"/>
          <p14:tracePt t="3804" x="1435100" y="3181350"/>
          <p14:tracePt t="3818" x="1479550" y="3308350"/>
          <p14:tracePt t="3832" x="1511300" y="3371850"/>
          <p14:tracePt t="3853" x="1638300" y="3581400"/>
          <p14:tracePt t="3867" x="1720850" y="3702050"/>
          <p14:tracePt t="3888" x="1778000" y="3784600"/>
          <p14:tracePt t="3902" x="1778000" y="3797300"/>
          <p14:tracePt t="3916" x="1778000" y="3822700"/>
          <p14:tracePt t="3937" x="1771650" y="3879850"/>
          <p14:tracePt t="3950" x="1765300" y="3879850"/>
          <p14:tracePt t="3971" x="1752600" y="3892550"/>
          <p14:tracePt t="3985" x="1727200" y="3898900"/>
          <p14:tracePt t="3999" x="1708150" y="3898900"/>
          <p14:tracePt t="4020" x="1555750" y="3879850"/>
          <p14:tracePt t="4248" x="1574800" y="3879850"/>
          <p14:tracePt t="4274" x="1568450" y="3879850"/>
          <p14:tracePt t="4284" x="1555750" y="3879850"/>
          <p14:tracePt t="4308" x="1549400" y="3873500"/>
          <p14:tracePt t="4316" x="1536700" y="3860800"/>
          <p14:tracePt t="4318" x="1530350" y="3848100"/>
          <p14:tracePt t="4332" x="1524000" y="3835400"/>
          <p14:tracePt t="4340" x="1517650" y="3835400"/>
          <p14:tracePt t="4353" x="1504950" y="3822700"/>
          <p14:tracePt t="4367" x="1485900" y="3810000"/>
          <p14:tracePt t="4388" x="1384300" y="3778250"/>
          <p14:tracePt t="4401" x="1346200" y="3771900"/>
          <p14:tracePt t="4415" x="1320800" y="3759200"/>
          <p14:tracePt t="4436" x="1263650" y="3727450"/>
          <p14:tracePt t="4450" x="1206500" y="3683000"/>
          <p14:tracePt t="4471" x="1155700" y="3619500"/>
          <p14:tracePt t="4485" x="1104900" y="3575050"/>
          <p14:tracePt t="4499" x="1073150" y="3536950"/>
          <p14:tracePt t="4520" x="1035050" y="3448050"/>
          <p14:tracePt t="4533" x="1009650" y="3340100"/>
          <p14:tracePt t="4554" x="990600" y="3162300"/>
          <p14:tracePt t="4568" x="977900" y="2952750"/>
          <p14:tracePt t="4582" x="946150" y="2787650"/>
          <p14:tracePt t="4603" x="939800" y="2692400"/>
          <p14:tracePt t="4617" x="939800" y="2603500"/>
          <p14:tracePt t="4638" x="939800" y="2470150"/>
          <p14:tracePt t="4652" x="939800" y="2406650"/>
          <p14:tracePt t="4665" x="939800" y="2368550"/>
          <p14:tracePt t="4686" x="946150" y="2311400"/>
          <p14:tracePt t="4700" x="958850" y="2235200"/>
          <p14:tracePt t="4721" x="958850" y="2203450"/>
          <p14:tracePt t="4735" x="958850" y="2165350"/>
          <p14:tracePt t="4749" x="933450" y="2101850"/>
          <p14:tracePt t="4770" x="908050" y="2044700"/>
          <p14:tracePt t="4783" x="850900" y="1993900"/>
          <p14:tracePt t="4804" x="704850" y="1943100"/>
          <p14:tracePt t="4818" x="647700" y="1936750"/>
          <p14:tracePt t="4832" x="501650" y="1924050"/>
          <p14:tracePt t="4853" x="419100" y="1930400"/>
          <p14:tracePt t="4867" x="419100" y="1936750"/>
          <p14:tracePt t="4888" x="450850" y="1936750"/>
          <p14:tracePt t="4901" x="495300" y="1930400"/>
          <p14:tracePt t="4923" x="609600" y="1930400"/>
          <p14:tracePt t="4936" x="666750" y="1930400"/>
          <p14:tracePt t="4950" x="774700" y="1962150"/>
          <p14:tracePt t="4971" x="895350" y="2057400"/>
          <p14:tracePt t="4985" x="920750" y="2101850"/>
          <p14:tracePt t="4999" x="965200" y="2209800"/>
          <p14:tracePt t="5019" x="990600" y="2476500"/>
          <p14:tracePt t="5033" x="990600" y="2584450"/>
          <p14:tracePt t="5054" x="908050" y="3003550"/>
          <p14:tracePt t="5068" x="844550" y="3276600"/>
          <p14:tracePt t="5089" x="800100" y="3562350"/>
          <p14:tracePt t="5103" x="800100" y="3619500"/>
          <p14:tracePt t="5117" x="850900" y="3727450"/>
          <p14:tracePt t="5138" x="920750" y="3822700"/>
          <p14:tracePt t="5151" x="1003300" y="3892550"/>
          <p14:tracePt t="5172" x="1085850" y="4025900"/>
          <p14:tracePt t="5186" x="1117600" y="4108450"/>
          <p14:tracePt t="5200" x="1123950" y="4152900"/>
          <p14:tracePt t="5221" x="1123950" y="4254500"/>
          <p14:tracePt t="5235" x="1104900" y="4318000"/>
          <p14:tracePt t="5256" x="1079500" y="4362450"/>
          <p14:tracePt t="5269" x="1060450" y="4394200"/>
          <p14:tracePt t="5284" x="1054100" y="4400550"/>
          <p14:tracePt t="5304" x="1047750" y="4406900"/>
          <p14:tracePt t="5318" x="1047750" y="4413250"/>
          <p14:tracePt t="5339" x="1047750" y="4425950"/>
          <p14:tracePt t="5353" x="1054100" y="4438650"/>
          <p14:tracePt t="5413" x="1054100" y="4451350"/>
          <p14:tracePt t="5420" x="1041400" y="4451350"/>
          <p14:tracePt t="5422" x="1028700" y="4451350"/>
          <p14:tracePt t="5461" x="1016000" y="4451350"/>
          <p14:tracePt t="5468" x="977900" y="4451350"/>
          <p14:tracePt t="5474" x="850900" y="4413250"/>
          <p14:tracePt t="5653" x="876300" y="4413250"/>
          <p14:tracePt t="5684" x="908050" y="4413250"/>
          <p14:tracePt t="5690" x="946150" y="4413250"/>
          <p14:tracePt t="5708" x="958850" y="4413250"/>
          <p14:tracePt t="5725" x="971550" y="4413250"/>
          <p14:tracePt t="5739" x="984250" y="4413250"/>
          <p14:tracePt t="5748" x="990600" y="4413250"/>
          <p14:tracePt t="5762" x="996950" y="4413250"/>
          <p14:tracePt t="5770" x="990600" y="4406900"/>
          <p14:tracePt t="5783" x="996950" y="4406900"/>
          <p14:tracePt t="5804" x="990600" y="4400550"/>
          <p14:tracePt t="5818" x="990600" y="4394200"/>
          <p14:tracePt t="5839" x="984250" y="4394200"/>
          <p14:tracePt t="5916" x="984250" y="4387850"/>
          <p14:tracePt t="5924" x="977900" y="4387850"/>
          <p14:tracePt t="5948" x="971550" y="4387850"/>
          <p14:tracePt t="5964" x="965200" y="4387850"/>
          <p14:tracePt t="6021" x="965200" y="4381500"/>
          <p14:tracePt t="6037" x="958850" y="4381500"/>
          <p14:tracePt t="6042" x="952500" y="4375150"/>
          <p14:tracePt t="6058" x="946150" y="4368800"/>
          <p14:tracePt t="6074" x="946150" y="4362450"/>
          <p14:tracePt t="6084" x="939800" y="4356100"/>
          <p14:tracePt t="6092" x="939800" y="4349750"/>
          <p14:tracePt t="6103" x="939800" y="4343400"/>
          <p14:tracePt t="6117" x="939800" y="4330700"/>
          <p14:tracePt t="6138" x="933450" y="4330700"/>
          <p14:tracePt t="6162" x="933450" y="4318000"/>
          <p14:tracePt t="8359" x="933450" y="4311650"/>
          <p14:tracePt t="8395" x="933450" y="4318000"/>
          <p14:tracePt t="8412" x="933450" y="4324350"/>
          <p14:tracePt t="8414" x="939800" y="4330700"/>
          <p14:tracePt t="8420" x="939800" y="4337050"/>
          <p14:tracePt t="8428" x="946150" y="4349750"/>
          <p14:tracePt t="8436" x="946150" y="4362450"/>
          <p14:tracePt t="8457" x="958850" y="4375150"/>
          <p14:tracePt t="8471" x="958850" y="4381500"/>
          <p14:tracePt t="8492" x="971550" y="4394200"/>
          <p14:tracePt t="8506" x="984250" y="4400550"/>
          <p14:tracePt t="8540" x="984250" y="4406900"/>
          <p14:tracePt t="8605" x="996950" y="4413250"/>
          <p14:tracePt t="8628" x="996950" y="4419600"/>
          <p14:tracePt t="8636" x="1009650" y="4432300"/>
          <p14:tracePt t="8642" x="1016000" y="4438650"/>
          <p14:tracePt t="8652" x="1035050" y="4451350"/>
          <p14:tracePt t="8660" x="1035050" y="4457700"/>
          <p14:tracePt t="8672" x="1047750" y="4464050"/>
          <p14:tracePt t="8686" x="1079500" y="4476750"/>
          <p14:tracePt t="8707" x="1085850" y="4483100"/>
          <p14:tracePt t="8724" x="1085850" y="4495800"/>
          <p14:tracePt t="8742" x="1098550" y="4495800"/>
          <p14:tracePt t="8756" x="1111250" y="4508500"/>
          <p14:tracePt t="8769" x="1130300" y="4508500"/>
          <p14:tracePt t="8791" x="1187450" y="4533900"/>
          <p14:tracePt t="8804" x="1231900" y="4552950"/>
          <p14:tracePt t="8825" x="1238250" y="4552950"/>
          <p14:tracePt t="8839" x="1244600" y="4552950"/>
          <p14:tracePt t="8852" x="1238250" y="4546600"/>
          <p14:tracePt t="9237" x="1250950" y="4552950"/>
          <p14:tracePt t="9257" x="1257300" y="4559300"/>
          <p14:tracePt t="9262" x="1263650" y="4559300"/>
          <p14:tracePt t="9268" x="1263650" y="4565650"/>
          <p14:tracePt t="9276" x="1270000" y="4565650"/>
          <p14:tracePt t="9290" x="1263650" y="4578350"/>
          <p14:tracePt t="9304" x="1263650" y="4591050"/>
          <p14:tracePt t="9325" x="1250950" y="4603750"/>
          <p14:tracePt t="9356" x="1250950" y="4610100"/>
          <p14:tracePt t="9445" x="1244600" y="4610100"/>
          <p14:tracePt t="9687" x="1244600" y="4616450"/>
          <p14:tracePt t="9698" x="1250950" y="4616450"/>
          <p14:tracePt t="9708" x="1257300" y="4616450"/>
          <p14:tracePt t="9722" x="1270000" y="4616450"/>
          <p14:tracePt t="9740" x="1276350" y="4616450"/>
          <p14:tracePt t="9746" x="1282700" y="4616450"/>
          <p14:tracePt t="9756" x="1295400" y="4616450"/>
          <p14:tracePt t="9776" x="1308100" y="4616450"/>
          <p14:tracePt t="9790" x="1333500" y="4616450"/>
          <p14:tracePt t="9804" x="1358900" y="4616450"/>
          <p14:tracePt t="9825" x="1390650" y="4616450"/>
          <p14:tracePt t="9839" x="1435100" y="4616450"/>
          <p14:tracePt t="9860" x="1511300" y="4610100"/>
          <p14:tracePt t="9874" x="1568450" y="4603750"/>
          <p14:tracePt t="9887" x="1689100" y="4597400"/>
          <p14:tracePt t="9909" x="1860550" y="4591050"/>
          <p14:tracePt t="9922" x="1974850" y="4578350"/>
          <p14:tracePt t="9943" x="2095500" y="4565650"/>
          <p14:tracePt t="9957" x="2203450" y="4565650"/>
          <p14:tracePt t="9971" x="2254250" y="4565650"/>
          <p14:tracePt t="9992" x="2381250" y="4565650"/>
          <p14:tracePt t="10006" x="2432050" y="4565650"/>
          <p14:tracePt t="10026" x="2501900" y="4565650"/>
          <p14:tracePt t="10040" x="2533650" y="4565650"/>
          <p14:tracePt t="10054" x="2628900" y="4565650"/>
          <p14:tracePt t="10075" x="2679700" y="4565650"/>
          <p14:tracePt t="10089" x="2692400" y="4565650"/>
          <p14:tracePt t="10110" x="2749550" y="4565650"/>
          <p14:tracePt t="10124" x="2813050" y="4572000"/>
          <p14:tracePt t="10137" x="2825750" y="4572000"/>
          <p14:tracePt t="10158" x="2895600" y="4572000"/>
          <p14:tracePt t="10172" x="2933700" y="4578350"/>
          <p14:tracePt t="10193" x="2984500" y="4584700"/>
          <p14:tracePt t="10207" x="3022600" y="4584700"/>
          <p14:tracePt t="10221" x="3067050" y="4597400"/>
          <p14:tracePt t="10241" x="3149600" y="4616450"/>
          <p14:tracePt t="10255" x="3225800" y="4622800"/>
          <p14:tracePt t="10276" x="3327400" y="4622800"/>
          <p14:tracePt t="10290" x="3371850" y="4622800"/>
          <p14:tracePt t="10304" x="3467100" y="4622800"/>
          <p14:tracePt t="10325" x="3600450" y="4622800"/>
          <p14:tracePt t="10339" x="3644900" y="4622800"/>
          <p14:tracePt t="10360" x="3746500" y="4622800"/>
          <p14:tracePt t="10374" x="3822700" y="4622800"/>
          <p14:tracePt t="10387" x="3911600" y="4622800"/>
          <p14:tracePt t="10408" x="4019550" y="4622800"/>
          <p14:tracePt t="10422" x="4108450" y="4622800"/>
          <p14:tracePt t="10443" x="4235450" y="4622800"/>
          <p14:tracePt t="10457" x="4279900" y="4622800"/>
          <p14:tracePt t="10471" x="4343400" y="4622800"/>
          <p14:tracePt t="10492" x="4476750" y="4622800"/>
          <p14:tracePt t="10506" x="4527550" y="4622800"/>
          <p14:tracePt t="10526" x="4692650" y="4616450"/>
          <p14:tracePt t="10540" x="4794250" y="4603750"/>
          <p14:tracePt t="10554" x="4819650" y="4597400"/>
          <p14:tracePt t="10575" x="4864100" y="4597400"/>
          <p14:tracePt t="10589" x="4883150" y="4597400"/>
          <p14:tracePt t="10610" x="4908550" y="4597400"/>
          <p14:tracePt t="10623" x="4921250" y="4597400"/>
          <p14:tracePt t="10638" x="4933950" y="4610100"/>
          <p14:tracePt t="10658" x="4953000" y="4610100"/>
          <p14:tracePt t="10672" x="4978400" y="4610100"/>
          <p14:tracePt t="10693" x="5029200" y="4622800"/>
          <p14:tracePt t="10707" x="5054600" y="4622800"/>
          <p14:tracePt t="10728" x="5080000" y="4629150"/>
          <p14:tracePt t="10741" x="5092700" y="4629150"/>
          <p14:tracePt t="10755" x="5111750" y="4629150"/>
          <p14:tracePt t="10776" x="5149850" y="4635500"/>
          <p14:tracePt t="10790" x="5194300" y="4641850"/>
          <p14:tracePt t="10811" x="5232400" y="4641850"/>
          <p14:tracePt t="10825" x="5251450" y="4641850"/>
          <p14:tracePt t="10839" x="5264150" y="4641850"/>
          <p14:tracePt t="10860" x="5308600" y="4641850"/>
          <p14:tracePt t="10874" x="5340350" y="4648200"/>
          <p14:tracePt t="10894" x="5435600" y="4660900"/>
          <p14:tracePt t="10908" x="5473700" y="4660900"/>
          <p14:tracePt t="10923" x="5505450" y="4660900"/>
          <p14:tracePt t="10943" x="5549900" y="4660900"/>
          <p14:tracePt t="10957" x="5588000" y="4660900"/>
          <p14:tracePt t="10978" x="5651500" y="4660900"/>
          <p14:tracePt t="10992" x="5664200" y="4660900"/>
          <p14:tracePt t="11005" x="5676900" y="4660900"/>
          <p14:tracePt t="11026" x="5746750" y="4648200"/>
          <p14:tracePt t="11040" x="5753100" y="4648200"/>
          <p14:tracePt t="11667" x="5746750" y="4648200"/>
          <p14:tracePt t="11684" x="5715000" y="4648200"/>
          <p14:tracePt t="11686" x="5670550" y="4648200"/>
          <p14:tracePt t="11692" x="5613400" y="4648200"/>
          <p14:tracePt t="11707" x="5378450" y="4648200"/>
          <p14:tracePt t="11728" x="5207000" y="4648200"/>
          <p14:tracePt t="11741" x="5130800" y="4641850"/>
          <p14:tracePt t="11755" x="5092700" y="4629150"/>
          <p14:tracePt t="11776" x="4889500" y="4603750"/>
          <p14:tracePt t="11790" x="4591050" y="4572000"/>
          <p14:tracePt t="11811" x="4000500" y="4572000"/>
          <p14:tracePt t="11825" x="3829050" y="4572000"/>
          <p14:tracePt t="11839" x="3568700" y="4572000"/>
          <p14:tracePt t="11859" x="3251200" y="4533900"/>
          <p14:tracePt t="11873" x="3130550" y="4508500"/>
          <p14:tracePt t="11894" x="2692400" y="4375150"/>
          <p14:tracePt t="11909" x="2330450" y="4273550"/>
          <p14:tracePt t="11929" x="1968500" y="4159250"/>
          <p14:tracePt t="11943" x="1739900" y="4057650"/>
          <p14:tracePt t="11957" x="1644650" y="3987800"/>
          <p14:tracePt t="11978" x="1619250" y="3917950"/>
          <p14:tracePt t="11991" x="1593850" y="3841750"/>
          <p14:tracePt t="12006" x="1555750" y="3752850"/>
          <p14:tracePt t="12026" x="1511300" y="3632200"/>
          <p14:tracePt t="12040" x="1492250" y="3594100"/>
          <p14:tracePt t="12061" x="1466850" y="3524250"/>
          <p14:tracePt t="12075" x="1460500" y="3498850"/>
          <p14:tracePt t="12089" x="1454150" y="3454400"/>
          <p14:tracePt t="12110" x="1422400" y="3352800"/>
          <p14:tracePt t="12123" x="1409700" y="3321050"/>
          <p14:tracePt t="12144" x="1397000" y="3282950"/>
          <p14:tracePt t="12158" x="1397000" y="3238500"/>
          <p14:tracePt t="12179" x="1403350" y="3200400"/>
          <p14:tracePt t="12193" x="1403350" y="3194050"/>
          <p14:tracePt t="12207" x="1416050" y="3181350"/>
          <p14:tracePt t="12228" x="1460500" y="3149600"/>
          <p14:tracePt t="12242" x="1492250" y="3130550"/>
          <p14:tracePt t="12262" x="1536700" y="3098800"/>
          <p14:tracePt t="12276" x="1587500" y="3086100"/>
          <p14:tracePt t="12290" x="1631950" y="3073400"/>
          <p14:tracePt t="12311" x="1670050" y="3054350"/>
          <p14:tracePt t="12325" x="1714500" y="3041650"/>
          <p14:tracePt t="12346" x="1866900" y="3016250"/>
          <p14:tracePt t="12360" x="1911350" y="3003550"/>
          <p14:tracePt t="12373" x="1968500" y="2990850"/>
          <p14:tracePt t="12394" x="1981200" y="2984500"/>
          <p14:tracePt t="12426" x="1987550" y="2984500"/>
          <p14:tracePt t="12450" x="2000250" y="2990850"/>
          <p14:tracePt t="12464" x="2012950" y="2990850"/>
          <p14:tracePt t="12498" x="2012950" y="3003550"/>
          <p14:tracePt t="12524" x="2025650" y="3003550"/>
          <p14:tracePt t="12538" x="2025650" y="3016250"/>
          <p14:tracePt t="12548" x="2038350" y="3016250"/>
          <p14:tracePt t="12562" x="2038350" y="3028950"/>
          <p14:tracePt t="12579" x="2044700" y="3028950"/>
          <p14:tracePt t="12584" x="2051050" y="3028950"/>
          <p14:tracePt t="12596" x="2063750" y="3028950"/>
          <p14:tracePt t="12610" x="2108200" y="3041650"/>
          <p14:tracePt t="12623" x="2133600" y="3048000"/>
          <p14:tracePt t="12645" x="2197100" y="3060700"/>
          <p14:tracePt t="12658" x="2241550" y="3067050"/>
          <p14:tracePt t="12679" x="2254250" y="3067050"/>
          <p14:tracePt t="12725" x="2260600" y="3073400"/>
          <p14:tracePt t="12748" x="2241550" y="3073400"/>
          <p14:tracePt t="12754" x="2216150" y="3073400"/>
          <p14:tracePt t="12764" x="2178050" y="3073400"/>
          <p14:tracePt t="12770" x="2159000" y="3060700"/>
          <p14:tracePt t="12787" x="2127250" y="3060700"/>
          <p14:tracePt t="12800" x="2127250" y="3048000"/>
          <p14:tracePt t="12818" x="2120900" y="3035300"/>
          <p14:tracePt t="12868" x="2133600" y="3035300"/>
          <p14:tracePt t="12874" x="2152650" y="3041650"/>
          <p14:tracePt t="12884" x="2184400" y="3060700"/>
          <p14:tracePt t="12892" x="2197100" y="3073400"/>
          <p14:tracePt t="12898" x="2222500" y="3098800"/>
          <p14:tracePt t="12908" x="2247900" y="3130550"/>
          <p14:tracePt t="12930" x="2266950" y="3168650"/>
          <p14:tracePt t="12943" x="2266950" y="3175000"/>
          <p14:tracePt t="12957" x="2273300" y="3187700"/>
          <p14:tracePt t="12978" x="2273300" y="3194050"/>
          <p14:tracePt t="12991" x="2266950" y="3200400"/>
          <p14:tracePt t="13012" x="2266950" y="3194050"/>
          <p14:tracePt t="13026" x="2260600" y="3162300"/>
          <p14:tracePt t="13040" x="2254250" y="3130550"/>
          <p14:tracePt t="13061" x="2254250" y="3105150"/>
          <p14:tracePt t="13075" x="2260600" y="3098800"/>
          <p14:tracePt t="13096" x="2305050" y="3079750"/>
          <p14:tracePt t="13110" x="2336800" y="3079750"/>
          <p14:tracePt t="13124" x="2381250" y="3086100"/>
          <p14:tracePt t="13144" x="2406650" y="3105150"/>
          <p14:tracePt t="13158" x="2419350" y="3130550"/>
          <p14:tracePt t="13179" x="2432050" y="3136900"/>
          <p14:tracePt t="13202" x="2425700" y="3136900"/>
          <p14:tracePt t="13208" x="2406650" y="3136900"/>
          <p14:tracePt t="13227" x="2362200" y="3136900"/>
          <p14:tracePt t="13241" x="2336800" y="3130550"/>
          <p14:tracePt t="13262" x="2305050" y="3105150"/>
          <p14:tracePt t="13298" x="2298700" y="3098800"/>
          <p14:tracePt t="13322" x="2298700" y="3092450"/>
          <p14:tracePt t="13340" x="2311400" y="3092450"/>
          <p14:tracePt t="13364" x="2317750" y="3092450"/>
          <p14:tracePt t="15141" x="2286000" y="3092450"/>
          <p14:tracePt t="15156" x="2235200" y="3092450"/>
          <p14:tracePt t="15162" x="2228850" y="3105150"/>
          <p14:tracePt t="15165" x="2228850" y="3149600"/>
          <p14:tracePt t="15179" x="2241550" y="3232150"/>
          <p14:tracePt t="15193" x="2260600" y="3302000"/>
          <p14:tracePt t="15213" x="2273300" y="3365500"/>
          <p14:tracePt t="15228" x="2286000" y="3448050"/>
          <p14:tracePt t="15248" x="2311400" y="3562350"/>
          <p14:tracePt t="15262" x="2349500" y="3683000"/>
          <p14:tracePt t="15276" x="2381250" y="3803650"/>
          <p14:tracePt t="15297" x="2413000" y="3892550"/>
          <p14:tracePt t="15311" x="2451100" y="4000500"/>
          <p14:tracePt t="15332" x="2482850" y="4064000"/>
          <p14:tracePt t="15346" x="2501900" y="4089400"/>
          <p14:tracePt t="15360" x="2546350" y="4152900"/>
          <p14:tracePt t="15381" x="2603500" y="4203700"/>
          <p14:tracePt t="15394" x="2647950" y="4241800"/>
          <p14:tracePt t="15415" x="2686050" y="4260850"/>
          <p14:tracePt t="15429" x="2711450" y="4279900"/>
          <p14:tracePt t="15443" x="2730500" y="4311650"/>
          <p14:tracePt t="15464" x="2755900" y="4343400"/>
          <p14:tracePt t="15477" x="2813050" y="4394200"/>
          <p14:tracePt t="15498" x="2851150" y="4413250"/>
          <p14:tracePt t="15512" x="2851150" y="4419600"/>
          <p14:tracePt t="15526" x="2857500" y="4425950"/>
          <p14:tracePt t="15931" x="2863850" y="4438650"/>
          <p14:tracePt t="15972" x="2857500" y="4438650"/>
          <p14:tracePt t="15982" x="2844800" y="4438650"/>
          <p14:tracePt t="15994" x="2806700" y="4425950"/>
          <p14:tracePt t="16002" x="2673350" y="4394200"/>
          <p14:tracePt t="16012" x="1841500" y="4229100"/>
          <p14:tracePt t="16026" x="819150" y="4032250"/>
          <p14:tracePt t="16293" x="787400" y="4019550"/>
          <p14:tracePt t="16306" x="768350" y="4013200"/>
          <p14:tracePt t="16312" x="755650" y="4006850"/>
          <p14:tracePt t="16318" x="723900" y="3987800"/>
          <p14:tracePt t="16332" x="673100" y="3949700"/>
          <p14:tracePt t="16346" x="546100" y="3867150"/>
          <p14:tracePt t="16366" x="400050" y="3721100"/>
          <p14:tracePt t="16380" x="304800" y="3581400"/>
          <p14:tracePt t="16394" x="241300" y="3397250"/>
          <p14:tracePt t="16415" x="234950" y="3155950"/>
          <p14:tracePt t="16429" x="234950" y="3086100"/>
          <p14:tracePt t="16450" x="285750" y="2952750"/>
          <p14:tracePt t="16464" x="374650" y="2806700"/>
          <p14:tracePt t="16477" x="400050" y="2762250"/>
          <p14:tracePt t="16499" x="469900" y="2660650"/>
          <p14:tracePt t="16512" x="527050" y="2609850"/>
          <p14:tracePt t="16533" x="590550" y="2565400"/>
          <p14:tracePt t="16547" x="615950" y="2552700"/>
          <p14:tracePt t="16561" x="692150" y="2533650"/>
          <p14:tracePt t="16582" x="768350" y="2533650"/>
          <p14:tracePt t="16595" x="895350" y="2565400"/>
          <p14:tracePt t="16617" x="1047750" y="2654300"/>
          <p14:tracePt t="16630" x="1212850" y="2755900"/>
          <p14:tracePt t="16644" x="1358900" y="2838450"/>
          <p14:tracePt t="16665" x="1498600" y="2895600"/>
          <p14:tracePt t="16679" x="1644650" y="2933700"/>
          <p14:tracePt t="16700" x="1841500" y="2978150"/>
          <p14:tracePt t="16714" x="1962150" y="3028950"/>
          <p14:tracePt t="16727" x="2025650" y="3060700"/>
          <p14:tracePt t="16749" x="2203450" y="3155950"/>
          <p14:tracePt t="16762" x="2305050" y="3206750"/>
          <p14:tracePt t="16783" x="2387600" y="3251200"/>
          <p14:tracePt t="16797" x="2451100" y="3282950"/>
          <p14:tracePt t="16811" x="2470150" y="3289300"/>
          <p14:tracePt t="16832" x="2508250" y="3321050"/>
          <p14:tracePt t="16845" x="2578100" y="3365500"/>
          <p14:tracePt t="16866" x="2647950" y="3416300"/>
          <p14:tracePt t="16880" x="2654300" y="3422650"/>
          <p14:tracePt t="16894" x="2660650" y="3422650"/>
          <p14:tracePt t="16916" x="2660650" y="3435350"/>
          <p14:tracePt t="16930" x="2660650" y="3441700"/>
          <p14:tracePt t="16950" x="2660650" y="3448050"/>
          <p14:tracePt t="16964" x="2660650" y="3454400"/>
          <p14:tracePt t="16977" x="2667000" y="3460750"/>
          <p14:tracePt t="17002" x="2660650" y="3460750"/>
          <p14:tracePt t="17016" x="2647950" y="3460750"/>
          <p14:tracePt t="17033" x="2628900" y="3460750"/>
          <p14:tracePt t="17047" x="2578100" y="3454400"/>
          <p14:tracePt t="17302" x="2609850" y="3422650"/>
          <p14:tracePt t="17314" x="2628900" y="3422650"/>
          <p14:tracePt t="17322" x="2654300" y="3409950"/>
          <p14:tracePt t="17328" x="2749550" y="3397250"/>
          <p14:tracePt t="17338" x="2895600" y="3378200"/>
          <p14:tracePt t="17346" x="3111500" y="3346450"/>
          <p14:tracePt t="17367" x="3613150" y="3276600"/>
          <p14:tracePt t="17381" x="4121150" y="3244850"/>
          <p14:tracePt t="17394" x="4343400" y="3244850"/>
          <p14:tracePt t="17415" x="4724400" y="3244850"/>
          <p14:tracePt t="17429" x="4845050" y="3244850"/>
          <p14:tracePt t="17450" x="4895850" y="3257550"/>
          <p14:tracePt t="17490" x="4870450" y="3251200"/>
          <p14:tracePt t="17496" x="4832350" y="3244850"/>
          <p14:tracePt t="17506" x="4806950" y="3244850"/>
          <p14:tracePt t="17514" x="4756150" y="3244850"/>
          <p14:tracePt t="17533" x="4616450" y="3244850"/>
          <p14:tracePt t="17547" x="4470400" y="3251200"/>
          <p14:tracePt t="17561" x="4425950" y="3263900"/>
          <p14:tracePt t="17582" x="4387850" y="3270250"/>
          <p14:tracePt t="17604" x="4406900" y="3270250"/>
          <p14:tracePt t="17616" x="4457700" y="3263900"/>
          <p14:tracePt t="17630" x="4489450" y="3257550"/>
          <p14:tracePt t="17644" x="4565650" y="3238500"/>
          <p14:tracePt t="17665" x="4603750" y="3219450"/>
          <p14:tracePt t="17708" x="4584700" y="3219450"/>
          <p14:tracePt t="17714" x="4552950" y="3219450"/>
          <p14:tracePt t="17724" x="4533900" y="3219450"/>
          <p14:tracePt t="17732" x="4514850" y="3219450"/>
          <p14:tracePt t="17748" x="4489450" y="3225800"/>
          <p14:tracePt t="17972" x="4483100" y="3225800"/>
          <p14:tracePt t="17986" x="4470400" y="3219450"/>
          <p14:tracePt t="17992" x="4457700" y="3219450"/>
          <p14:tracePt t="17999" x="4445000" y="3219450"/>
          <p14:tracePt t="18010" x="4438650" y="3219450"/>
          <p14:tracePt t="18024" x="4438650" y="3206750"/>
          <p14:tracePt t="18034" x="4432300" y="3206750"/>
          <p14:tracePt t="18066" x="4425950" y="3206750"/>
          <p14:tracePt t="18082" x="4419600" y="3206750"/>
          <p14:tracePt t="18099" x="4413250" y="3206750"/>
          <p14:tracePt t="18132" x="4413250" y="3213100"/>
          <p14:tracePt t="18144" x="4406900" y="3213100"/>
          <p14:tracePt t="18162" x="4400550" y="3213100"/>
          <p14:tracePt t="18168" x="4400550" y="3219450"/>
          <p14:tracePt t="18178" x="4400550" y="3225800"/>
          <p14:tracePt t="18186" x="4387850" y="3225800"/>
          <p14:tracePt t="18200" x="4368800" y="3238500"/>
          <p14:tracePt t="18213" x="4349750" y="3251200"/>
          <p14:tracePt t="18235" x="4305300" y="3257550"/>
          <p14:tracePt t="18249" x="4273550" y="3263900"/>
          <p14:tracePt t="18262" x="4184650" y="3295650"/>
          <p14:tracePt t="18283" x="4083050" y="3314700"/>
          <p14:tracePt t="18297" x="4006850" y="3333750"/>
          <p14:tracePt t="18318" x="3740150" y="3422650"/>
          <p14:tracePt t="18332" x="3429000" y="3498850"/>
          <p14:tracePt t="18345" x="3257550" y="3549650"/>
          <p14:tracePt t="18366" x="2622550" y="3714750"/>
          <p14:tracePt t="18380" x="2127250" y="3841750"/>
          <p14:tracePt t="18401" x="1663700" y="3981450"/>
          <p14:tracePt t="18415" x="1295400" y="4102100"/>
          <p14:tracePt t="18429" x="1079500" y="4216400"/>
          <p14:tracePt t="18450" x="882650" y="4343400"/>
          <p14:tracePt t="18464" x="850900" y="4381500"/>
          <p14:tracePt t="18485" x="819150" y="4495800"/>
          <p14:tracePt t="18498" x="819150" y="4540250"/>
          <p14:tracePt t="18512" x="838200" y="4629150"/>
          <p14:tracePt t="18533" x="869950" y="4724400"/>
          <p14:tracePt t="18547" x="889000" y="4787900"/>
          <p14:tracePt t="18568" x="920750" y="4845050"/>
          <p14:tracePt t="18582" x="996950" y="4921250"/>
          <p14:tracePt t="18596" x="1085850" y="4984750"/>
          <p14:tracePt t="18616" x="1168400" y="5041900"/>
          <p14:tracePt t="18630" x="1225550" y="5080000"/>
          <p14:tracePt t="18651" x="1244600" y="5105400"/>
          <p14:tracePt t="18665" x="1257300" y="5111750"/>
          <p14:tracePt t="18679" x="1301750" y="5143500"/>
          <p14:tracePt t="18700" x="1384300" y="5175250"/>
          <p14:tracePt t="18714" x="1377950" y="5175250"/>
          <p14:tracePt t="18735" x="1377950" y="5168900"/>
          <p14:tracePt t="18749" x="1428750" y="5168900"/>
          <p14:tracePt t="18768" x="1422400" y="5156200"/>
          <p14:tracePt t="18783" x="1409700" y="5156200"/>
          <p14:tracePt t="19031" x="1435100" y="5156200"/>
          <p14:tracePt t="19045" x="1460500" y="5156200"/>
          <p14:tracePt t="19050" x="1511300" y="5156200"/>
          <p14:tracePt t="19052" x="1517650" y="5149850"/>
          <p14:tracePt t="19067" x="1562100" y="5137150"/>
          <p14:tracePt t="19082" x="1587500" y="5105400"/>
          <p14:tracePt t="19096" x="1619250" y="5086350"/>
          <p14:tracePt t="19116" x="1701800" y="5041900"/>
          <p14:tracePt t="19130" x="1790700" y="5016500"/>
          <p14:tracePt t="19151" x="1905000" y="4984750"/>
          <p14:tracePt t="19165" x="2019300" y="4959350"/>
          <p14:tracePt t="19179" x="2127250" y="4921250"/>
          <p14:tracePt t="19200" x="2241550" y="4870450"/>
          <p14:tracePt t="19213" x="2266950" y="4851400"/>
          <p14:tracePt t="19234" x="2298700" y="4832350"/>
          <p14:tracePt t="19248" x="2324100" y="4806950"/>
          <p14:tracePt t="19269" x="2374900" y="4787900"/>
          <p14:tracePt t="19283" x="2393950" y="4768850"/>
          <p14:tracePt t="19297" x="2406650" y="4768850"/>
          <p14:tracePt t="19320" x="2406650" y="4762500"/>
          <p14:tracePt t="19378" x="2413000" y="4762500"/>
          <p14:tracePt t="19386" x="2413000" y="4756150"/>
          <p14:tracePt t="19392" x="2419350" y="4756150"/>
          <p14:tracePt t="19412" x="2419350" y="4743450"/>
          <p14:tracePt t="19435" x="2432050" y="4743450"/>
          <p14:tracePt t="19561" x="2432050" y="4737100"/>
          <p14:tracePt t="19578" x="2432050" y="4730750"/>
          <p14:tracePt t="19594" x="2432050" y="4724400"/>
          <p14:tracePt t="19606" x="2432050" y="4718050"/>
          <p14:tracePt t="20035" x="2425700" y="4711700"/>
          <p14:tracePt t="20052" x="2413000" y="4705350"/>
          <p14:tracePt t="20054" x="2406650" y="4699000"/>
          <p14:tracePt t="20060" x="2400300" y="4699000"/>
          <p14:tracePt t="20067" x="2387600" y="4699000"/>
          <p14:tracePt t="20081" x="2374900" y="4692650"/>
          <p14:tracePt t="20102" x="2362200" y="4686300"/>
          <p14:tracePt t="20117" x="2349500" y="4686300"/>
          <p14:tracePt t="20130" x="2324100" y="4679950"/>
          <p14:tracePt t="20151" x="2254250" y="4679950"/>
          <p14:tracePt t="20165" x="2190750" y="4679950"/>
          <p14:tracePt t="20187" x="2146300" y="4679950"/>
          <p14:tracePt t="20200" x="2139950" y="4686300"/>
          <p14:tracePt t="20214" x="2127250" y="4686300"/>
          <p14:tracePt t="20266" x="2120900" y="4692650"/>
          <p14:tracePt t="20274" x="2114550" y="4692650"/>
          <p14:tracePt t="20281" x="2101850" y="4699000"/>
          <p14:tracePt t="20290" x="2089150" y="4699000"/>
          <p14:tracePt t="20298" x="2082800" y="4699000"/>
          <p14:tracePt t="20318" x="2063750" y="4705350"/>
          <p14:tracePt t="20332" x="2051050" y="4711700"/>
          <p14:tracePt t="20352" x="2038350" y="4711700"/>
          <p14:tracePt t="20370" x="2032000" y="4711700"/>
          <p14:tracePt t="20387" x="2025650" y="4711700"/>
          <p14:tracePt t="20401" x="2019300" y="4718050"/>
          <p14:tracePt t="20565" x="2025650" y="4718050"/>
          <p14:tracePt t="20578" x="2032000" y="4718050"/>
          <p14:tracePt t="20586" x="2051050" y="4718050"/>
          <p14:tracePt t="20592" x="2076450" y="4718050"/>
          <p14:tracePt t="20602" x="2114550" y="4718050"/>
          <p14:tracePt t="20617" x="2184400" y="4718050"/>
          <p14:tracePt t="20637" x="2286000" y="4718050"/>
          <p14:tracePt t="20651" x="2317750" y="4718050"/>
          <p14:tracePt t="20665" x="2387600" y="4718050"/>
          <p14:tracePt t="20686" x="2432050" y="4718050"/>
          <p14:tracePt t="20700" x="2463800" y="4718050"/>
          <p14:tracePt t="20730" x="2457450" y="4718050"/>
          <p14:tracePt t="20746" x="2444750" y="4718050"/>
          <p14:tracePt t="20754" x="2419350" y="4724400"/>
          <p14:tracePt t="20769" x="2374900" y="4724400"/>
          <p14:tracePt t="20783" x="2247900" y="4737100"/>
          <p14:tracePt t="20804" x="2133600" y="4756150"/>
          <p14:tracePt t="20818" x="2120900" y="4762500"/>
          <p14:tracePt t="20850" x="2127250" y="4762500"/>
          <p14:tracePt t="20857" x="2139950" y="4762500"/>
          <p14:tracePt t="20866" x="2165350" y="4762500"/>
          <p14:tracePt t="20887" x="2216150" y="4749800"/>
          <p14:tracePt t="20901" x="2228850" y="4743450"/>
          <p14:tracePt t="20939" x="2228850" y="4737100"/>
          <p14:tracePt t="20946" x="2222500" y="4730750"/>
          <p14:tracePt t="20962" x="2209800" y="4724400"/>
          <p14:tracePt t="20972" x="2203450" y="4718050"/>
          <p14:tracePt t="20984" x="2197100" y="4718050"/>
          <p14:tracePt t="20998" x="2197100" y="4711700"/>
          <p14:tracePt t="21059" x="2190750" y="4711700"/>
          <p14:tracePt t="21066" x="2190750" y="4705350"/>
          <p14:tracePt t="21072" x="2184400" y="4699000"/>
          <p14:tracePt t="21082" x="2171700" y="4699000"/>
          <p14:tracePt t="21106" x="2165350" y="4699000"/>
          <p14:tracePt t="21114" x="2165350" y="4686300"/>
          <p14:tracePt t="21120" x="2159000" y="4686300"/>
          <p14:tracePt t="21137" x="2152650" y="4673600"/>
          <p14:tracePt t="21151" x="2127250" y="4635500"/>
          <p14:tracePt t="21165" x="2108200" y="4584700"/>
          <p14:tracePt t="21186" x="2082800" y="4521200"/>
          <p14:tracePt t="21200" x="2076450" y="4508500"/>
          <p14:tracePt t="21220" x="2051050" y="4419600"/>
          <p14:tracePt t="21235" x="2051050" y="4279900"/>
          <p14:tracePt t="21248" x="2051050" y="4197350"/>
          <p14:tracePt t="21269" x="2120900" y="3968750"/>
          <p14:tracePt t="21283" x="2146300" y="3898900"/>
          <p14:tracePt t="21304" x="2247900" y="3733800"/>
          <p14:tracePt t="21318" x="2292350" y="3632200"/>
          <p14:tracePt t="21332" x="2349500" y="3435350"/>
          <p14:tracePt t="21352" x="2374900" y="3378200"/>
          <p14:tracePt t="21367" x="2387600" y="3270250"/>
          <p14:tracePt t="21387" x="2387600" y="3181350"/>
          <p14:tracePt t="21401" x="2387600" y="3168650"/>
          <p14:tracePt t="21415" x="2381250" y="3149600"/>
          <p14:tracePt t="21436" x="2381250" y="3143250"/>
          <p14:tracePt t="21492" x="2374900" y="3143250"/>
          <p14:tracePt t="21515" x="2368550" y="3155950"/>
          <p14:tracePt t="21522" x="2362200" y="3187700"/>
          <p14:tracePt t="21528" x="2362200" y="3206750"/>
          <p14:tracePt t="21538" x="2362200" y="3225800"/>
          <p14:tracePt t="21554" x="2343150" y="3308350"/>
          <p14:tracePt t="21568" x="2330450" y="3359150"/>
          <p14:tracePt t="21582" x="2305050" y="3479800"/>
          <p14:tracePt t="21603" x="2273300" y="3702050"/>
          <p14:tracePt t="21616" x="2260600" y="3778250"/>
          <p14:tracePt t="21637" x="2241550" y="4006850"/>
          <p14:tracePt t="21651" x="2235200" y="4140200"/>
          <p14:tracePt t="21665" x="2222500" y="4210050"/>
          <p14:tracePt t="21686" x="2171700" y="4387850"/>
          <p14:tracePt t="21700" x="2146300" y="4476750"/>
          <p14:tracePt t="21721" x="2120900" y="4629150"/>
          <p14:tracePt t="21735" x="2108200" y="4686300"/>
          <p14:tracePt t="21748" x="2076450" y="4781550"/>
          <p14:tracePt t="21770" x="1981200" y="4883150"/>
          <p14:tracePt t="21783" x="1943100" y="4908550"/>
          <p14:tracePt t="21804" x="1841500" y="4978400"/>
          <p14:tracePt t="21818" x="1835150" y="5003800"/>
          <p14:tracePt t="21832" x="1835150" y="5016500"/>
          <p14:tracePt t="21948" x="1841500" y="5010150"/>
          <p14:tracePt t="21954" x="1854200" y="5010150"/>
          <p14:tracePt t="21956" x="1879600" y="5003800"/>
          <p14:tracePt t="21972" x="1898650" y="4991100"/>
          <p14:tracePt t="21985" x="1924050" y="4978400"/>
          <p14:tracePt t="21998" x="1930400" y="4959350"/>
          <p14:tracePt t="22019" x="1968500" y="4940300"/>
          <p14:tracePt t="22033" x="2019300" y="4927600"/>
          <p14:tracePt t="22054" x="2101850" y="4914900"/>
          <p14:tracePt t="22068" x="2127250" y="4902200"/>
          <p14:tracePt t="22089" x="2203450" y="4883150"/>
          <p14:tracePt t="22102" x="2260600" y="4864100"/>
          <p14:tracePt t="22116" x="2292350" y="4864100"/>
          <p14:tracePt t="22137" x="2292350" y="4851400"/>
          <p14:tracePt t="22151" x="2311400" y="4851400"/>
          <p14:tracePt t="22172" x="2381250" y="4838700"/>
          <p14:tracePt t="22186" x="2400300" y="4838700"/>
          <p14:tracePt t="22200" x="2438400" y="4826000"/>
          <p14:tracePt t="22221" x="2482850" y="4813300"/>
          <p14:tracePt t="22234" x="2495550" y="4806950"/>
          <p14:tracePt t="22281" x="2495550" y="4800600"/>
          <p14:tracePt t="22288" x="2495550" y="4794250"/>
          <p14:tracePt t="22294" x="2495550" y="4787900"/>
          <p14:tracePt t="22306" x="2495550" y="4775200"/>
          <p14:tracePt t="22317" x="2495550" y="4762500"/>
          <p14:tracePt t="22338" x="2495550" y="4749800"/>
          <p14:tracePt t="22352" x="2495550" y="4743450"/>
          <p14:tracePt t="22366" x="2495550" y="4724400"/>
          <p14:tracePt t="22387" x="2476500" y="4724400"/>
          <p14:tracePt t="22401" x="2463800" y="4711700"/>
          <p14:tracePt t="22422" x="2419350" y="4711700"/>
          <p14:tracePt t="22436" x="2381250" y="4692650"/>
          <p14:tracePt t="22450" x="2355850" y="4692650"/>
          <p14:tracePt t="22470" x="2355850" y="4686300"/>
          <p14:tracePt t="22484" x="2343150" y="4686300"/>
          <p14:tracePt t="22506" x="2336800" y="4686300"/>
          <p14:tracePt t="22775" x="2330450" y="4686300"/>
          <p14:tracePt t="22788" x="2305050" y="4686300"/>
          <p14:tracePt t="22797" x="2254250" y="4692650"/>
          <p14:tracePt t="22804" x="2228850" y="4692650"/>
          <p14:tracePt t="22811" x="2197100" y="4705350"/>
          <p14:tracePt t="22817" x="2171700" y="4711700"/>
          <p14:tracePt t="22838" x="2051050" y="4730750"/>
          <p14:tracePt t="22852" x="2000250" y="4730750"/>
          <p14:tracePt t="22866" x="1987550" y="4730750"/>
          <p14:tracePt t="22887" x="1962150" y="4730750"/>
          <p14:tracePt t="22901" x="1949450" y="4730750"/>
          <p14:tracePt t="22922" x="1943100" y="4730750"/>
          <p14:tracePt t="22936" x="1936750" y="4730750"/>
          <p14:tracePt t="22950" x="1930400" y="4730750"/>
          <p14:tracePt t="23347" x="1936750" y="4718050"/>
          <p14:tracePt t="23362" x="1955800" y="4718050"/>
          <p14:tracePt t="23368" x="1987550" y="4718050"/>
          <p14:tracePt t="23373" x="2044700" y="4718050"/>
          <p14:tracePt t="23387" x="2076450" y="4718050"/>
          <p14:tracePt t="23401" x="2178050" y="4718050"/>
          <p14:tracePt t="23422" x="2381250" y="4718050"/>
          <p14:tracePt t="23436" x="2444750" y="4718050"/>
          <p14:tracePt t="23457" x="2578100" y="4718050"/>
          <p14:tracePt t="23471" x="2730500" y="4718050"/>
          <p14:tracePt t="23484" x="2889250" y="4718050"/>
          <p14:tracePt t="23505" x="3054350" y="4718050"/>
          <p14:tracePt t="23519" x="3251200" y="4724400"/>
          <p14:tracePt t="23540" x="3556000" y="4749800"/>
          <p14:tracePt t="23554" x="3727450" y="4749800"/>
          <p14:tracePt t="23567" x="3854450" y="4749800"/>
          <p14:tracePt t="23588" x="3911600" y="4749800"/>
          <p14:tracePt t="23602" x="3943350" y="4749800"/>
          <p14:tracePt t="23623" x="3968750" y="4749800"/>
          <p14:tracePt t="23637" x="4006850" y="4749800"/>
          <p14:tracePt t="23651" x="4064000" y="4749800"/>
          <p14:tracePt t="23672" x="4108450" y="4749800"/>
          <p14:tracePt t="23686" x="4133850" y="4749800"/>
          <p14:tracePt t="23706" x="4146550" y="4749800"/>
          <p14:tracePt t="23721" x="4184650" y="4749800"/>
          <p14:tracePt t="23734" x="4203700" y="4749800"/>
          <p14:tracePt t="23755" x="4286250" y="4749800"/>
          <p14:tracePt t="23769" x="4311650" y="4749800"/>
          <p14:tracePt t="23790" x="4368800" y="4749800"/>
          <p14:tracePt t="23804" x="4394200" y="4749800"/>
          <p14:tracePt t="23818" x="4438650" y="4749800"/>
          <p14:tracePt t="23838" x="4476750" y="4749800"/>
          <p14:tracePt t="23852" x="4546600" y="4749800"/>
          <p14:tracePt t="23874" x="4629150" y="4749800"/>
          <p14:tracePt t="23887" x="4654550" y="4749800"/>
          <p14:tracePt t="23902" x="4667250" y="4749800"/>
          <p14:tracePt t="23922" x="4724400" y="4749800"/>
          <p14:tracePt t="23936" x="4743450" y="4749800"/>
          <p14:tracePt t="23957" x="4794250" y="4749800"/>
          <p14:tracePt t="23971" x="4806950" y="4749800"/>
          <p14:tracePt t="23986" x="4813300" y="4749800"/>
          <p14:tracePt t="24045" x="4819650" y="4749800"/>
          <p14:tracePt t="24072" x="4819650" y="4756150"/>
          <p14:tracePt t="24082" x="4800600" y="4756150"/>
          <p14:tracePt t="24090" x="4781550" y="4756150"/>
          <p14:tracePt t="24096" x="4743450" y="4756150"/>
          <p14:tracePt t="24107" x="4679950" y="4756150"/>
          <p14:tracePt t="24123" x="4508500" y="4756150"/>
          <p14:tracePt t="24137" x="4419600" y="4756150"/>
          <p14:tracePt t="24151" x="4248150" y="4756150"/>
          <p14:tracePt t="24172" x="4032250" y="4756150"/>
          <p14:tracePt t="24186" x="3873500" y="4756150"/>
          <p14:tracePt t="24207" x="3695700" y="4756150"/>
          <p14:tracePt t="24221" x="3517900" y="4756150"/>
          <p14:tracePt t="24235" x="3327400" y="4756150"/>
          <p14:tracePt t="24255" x="3175000" y="4756150"/>
          <p14:tracePt t="24269" x="3060700" y="4756150"/>
          <p14:tracePt t="24290" x="2965450" y="4756150"/>
          <p14:tracePt t="24304" x="2933700" y="4756150"/>
          <p14:tracePt t="24317" x="2863850" y="4749800"/>
          <p14:tracePt t="24338" x="2743200" y="4743450"/>
          <p14:tracePt t="24352" x="2698750" y="4743450"/>
          <p14:tracePt t="24373" x="2597150" y="4743450"/>
          <p14:tracePt t="24387" x="2533650" y="4730750"/>
          <p14:tracePt t="24401" x="2501900" y="4724400"/>
          <p14:tracePt t="24422" x="2400300" y="4724400"/>
          <p14:tracePt t="24436" x="2317750" y="4724400"/>
          <p14:tracePt t="24456" x="2273300" y="4724400"/>
          <p14:tracePt t="24471" x="2266950" y="4724400"/>
          <p14:tracePt t="24484" x="2247900" y="4724400"/>
          <p14:tracePt t="24505" x="2216150" y="4724400"/>
          <p14:tracePt t="24519" x="2203450" y="4724400"/>
          <p14:tracePt t="24540" x="2178050" y="4724400"/>
          <p14:tracePt t="24553" x="2165350" y="4724400"/>
          <p14:tracePt t="24575" x="2152650" y="4724400"/>
          <p14:tracePt t="24600" x="2139950" y="4724400"/>
          <p14:tracePt t="24610" x="2127250" y="4724400"/>
          <p14:tracePt t="24623" x="2101850" y="4730750"/>
          <p14:tracePt t="24715" x="2095500" y="4730750"/>
          <p14:tracePt t="24730" x="2089150" y="4730750"/>
          <p14:tracePt t="24738" x="2076450" y="4730750"/>
          <p14:tracePt t="24744" x="2063750" y="4730750"/>
          <p14:tracePt t="24755" x="2051050" y="4730750"/>
          <p14:tracePt t="24769" x="2044700" y="4730750"/>
          <p14:tracePt t="24790" x="2038350" y="4730750"/>
          <p14:tracePt t="24804" x="2032000" y="4730750"/>
          <p14:tracePt t="24826" x="2025650" y="4730750"/>
          <p14:tracePt t="24840" x="2019300" y="4730750"/>
          <p14:tracePt t="24852" x="2012950" y="4730750"/>
          <p14:tracePt t="24874" x="2006600" y="4730750"/>
          <p14:tracePt t="24898" x="2000250" y="4730750"/>
          <p14:tracePt t="24971" x="1993900" y="4730750"/>
          <p14:tracePt t="25570" x="1987550" y="4730750"/>
          <p14:tracePt t="25584" x="1981200" y="4730750"/>
          <p14:tracePt t="25590" x="1974850" y="4730750"/>
          <p14:tracePt t="26773" x="1974850" y="4711700"/>
          <p14:tracePt t="26810" x="1974850" y="4705350"/>
          <p14:tracePt t="26843" x="1981200" y="4699000"/>
          <p14:tracePt t="26848" x="1987550" y="4699000"/>
          <p14:tracePt t="26858" x="1993900" y="4699000"/>
          <p14:tracePt t="26866" x="2000250" y="4699000"/>
          <p14:tracePt t="26873" x="2012950" y="4699000"/>
          <p14:tracePt t="26887" x="2025650" y="4699000"/>
          <p14:tracePt t="26908" x="2057400" y="4679950"/>
          <p14:tracePt t="26922" x="2082800" y="4679950"/>
          <p14:tracePt t="26943" x="2101850" y="4679950"/>
          <p14:tracePt t="26956" x="2114550" y="4679950"/>
          <p14:tracePt t="26970" x="2127250" y="4679950"/>
          <p14:tracePt t="26991" x="2139950" y="4679950"/>
          <p14:tracePt t="27005" x="2152650" y="4679950"/>
          <p14:tracePt t="27026" x="2165350" y="4679950"/>
          <p14:tracePt t="27040" x="2184400" y="4679950"/>
          <p14:tracePt t="27053" x="2197100" y="4679950"/>
          <p14:tracePt t="27075" x="2228850" y="4679950"/>
          <p14:tracePt t="27088" x="2247900" y="4679950"/>
          <p14:tracePt t="27109" x="2266950" y="4679950"/>
          <p14:tracePt t="27123" x="2298700" y="4679950"/>
          <p14:tracePt t="27137" x="2311400" y="4679950"/>
          <p14:tracePt t="27158" x="2336800" y="4673600"/>
          <p14:tracePt t="27172" x="2374900" y="4673600"/>
          <p14:tracePt t="27192" x="2400300" y="4673600"/>
          <p14:tracePt t="27206" x="2413000" y="4673600"/>
          <p14:tracePt t="27857" x="2425700" y="4673600"/>
          <p14:tracePt t="27878" x="2457450" y="4673600"/>
          <p14:tracePt t="27880" x="2495550" y="4679950"/>
          <p14:tracePt t="27887" x="2552700" y="4679950"/>
          <p14:tracePt t="27894" x="2597150" y="4679950"/>
          <p14:tracePt t="27908" x="2647950" y="4679950"/>
          <p14:tracePt t="27922" x="2692400" y="4686300"/>
          <p14:tracePt t="27943" x="2736850" y="4692650"/>
          <p14:tracePt t="27957" x="2800350" y="4711700"/>
          <p14:tracePt t="27977" x="2870200" y="4730750"/>
          <p14:tracePt t="27991" x="2901950" y="4737100"/>
          <p14:tracePt t="28005" x="2959100" y="4749800"/>
          <p14:tracePt t="28026" x="3028950" y="4762500"/>
          <p14:tracePt t="28040" x="3073400" y="4768850"/>
          <p14:tracePt t="28061" x="3213100" y="4787900"/>
          <p14:tracePt t="28074" x="3314700" y="4794250"/>
          <p14:tracePt t="28088" x="3352800" y="4800600"/>
          <p14:tracePt t="28109" x="3441700" y="4806950"/>
          <p14:tracePt t="28123" x="3479800" y="4806950"/>
          <p14:tracePt t="28144" x="3498850" y="4806950"/>
          <p14:tracePt t="28158" x="3517900" y="4806950"/>
          <p14:tracePt t="28172" x="3524250" y="4806950"/>
          <p14:tracePt t="28258" x="3530600" y="4806950"/>
          <p14:tracePt t="28266" x="3536950" y="4806950"/>
          <p14:tracePt t="28272" x="3543300" y="4806950"/>
          <p14:tracePt t="28282" x="3549650" y="4806950"/>
          <p14:tracePt t="28290" x="3562350" y="4806950"/>
          <p14:tracePt t="28320" x="3556000" y="4806950"/>
          <p14:tracePt t="28330" x="3530600" y="4819650"/>
          <p14:tracePt t="28339" x="3524250" y="4819650"/>
          <p14:tracePt t="28359" x="3486150" y="4813300"/>
          <p14:tracePt t="28373" x="3479800" y="4813300"/>
          <p14:tracePt t="28549" x="3467100" y="4813300"/>
          <p14:tracePt t="28560" x="3448050" y="4813300"/>
          <p14:tracePt t="28579" x="3448050" y="4819650"/>
          <p14:tracePt t="28594" x="3441700" y="4819650"/>
          <p14:tracePt t="28643" x="3429000" y="4819650"/>
          <p14:tracePt t="28688" x="3422650" y="4819650"/>
          <p14:tracePt t="28738" x="3397250" y="4813300"/>
          <p14:tracePt t="28752" x="3390900" y="4813300"/>
          <p14:tracePt t="28776" x="3378200" y="4813300"/>
          <p14:tracePt t="28794" x="3371850" y="4813300"/>
          <p14:tracePt t="28801" x="3365500" y="4813300"/>
          <p14:tracePt t="28810" x="3359150" y="4813300"/>
          <p14:tracePt t="28818" x="3352800" y="4813300"/>
          <p14:tracePt t="28834" x="3346450" y="4813300"/>
          <p14:tracePt t="28842" x="3333750" y="4813300"/>
          <p14:tracePt t="28859" x="3295650" y="4806950"/>
          <p14:tracePt t="28873" x="3270250" y="4794250"/>
          <p14:tracePt t="28894" x="3238500" y="4794250"/>
          <p14:tracePt t="28908" x="3232150" y="4794250"/>
          <p14:tracePt t="28930" x="3219450" y="4794250"/>
          <p14:tracePt t="28943" x="3219450" y="4781550"/>
          <p14:tracePt t="28962" x="3194050" y="4768850"/>
          <p14:tracePt t="28978" x="3187700" y="4768850"/>
          <p14:tracePt t="28992" x="3175000" y="4756150"/>
          <p14:tracePt t="29026" x="3168650" y="4756150"/>
          <p14:tracePt t="29034" x="3155950" y="4743450"/>
          <p14:tracePt t="29317" x="3181350" y="4743450"/>
          <p14:tracePt t="29324" x="3206750" y="4743450"/>
          <p14:tracePt t="29338" x="3232150" y="4743450"/>
          <p14:tracePt t="29345" x="3257550" y="4743450"/>
          <p14:tracePt t="29359" x="3314700" y="4743450"/>
          <p14:tracePt t="29373" x="3384550" y="4730750"/>
          <p14:tracePt t="29394" x="3435350" y="4730750"/>
          <p14:tracePt t="29408" x="3498850" y="4730750"/>
          <p14:tracePt t="29429" x="3568700" y="4730750"/>
          <p14:tracePt t="29442" x="3714750" y="4730750"/>
          <p14:tracePt t="29458" x="3765550" y="4730750"/>
          <p14:tracePt t="29477" x="3848100" y="4730750"/>
          <p14:tracePt t="29491" x="3911600" y="4730750"/>
          <p14:tracePt t="29512" x="3937000" y="4730750"/>
          <p14:tracePt t="29526" x="3975100" y="4730750"/>
          <p14:tracePt t="29540" x="3987800" y="4730750"/>
          <p14:tracePt t="29561" x="4013200" y="4730750"/>
          <p14:tracePt t="29636" x="4025900" y="4730750"/>
          <p14:tracePt t="29650" x="4032250" y="4730750"/>
          <p14:tracePt t="29747" x="4038600" y="4730750"/>
          <p14:tracePt t="30370" x="4044950" y="4724400"/>
          <p14:tracePt t="30378" x="4064000" y="4724400"/>
          <p14:tracePt t="30387" x="4146550" y="4724400"/>
          <p14:tracePt t="30394" x="4178300" y="4724400"/>
          <p14:tracePt t="30408" x="4203700" y="4730750"/>
          <p14:tracePt t="30429" x="4210050" y="4730750"/>
          <p14:tracePt t="30450" x="4210050" y="4737100"/>
          <p14:tracePt t="30474" x="4171950" y="4737100"/>
          <p14:tracePt t="30482" x="4159250" y="4737100"/>
          <p14:tracePt t="30491" x="4127500" y="4737100"/>
          <p14:tracePt t="30513" x="4070350" y="4737100"/>
          <p14:tracePt t="30526" x="4057650" y="4737100"/>
          <p14:tracePt t="30547" x="4044950" y="4724400"/>
          <p14:tracePt t="30561" x="4044950" y="4718050"/>
          <p14:tracePt t="30574" x="4044950" y="4711700"/>
          <p14:tracePt t="30595" x="4089400" y="4705350"/>
          <p14:tracePt t="30609" x="4140200" y="4686300"/>
          <p14:tracePt t="30630" x="4191000" y="4679950"/>
          <p14:tracePt t="30644" x="4229100" y="4673600"/>
          <p14:tracePt t="30658" x="4241800" y="4673600"/>
          <p14:tracePt t="30680" x="4248150" y="4673600"/>
          <p14:tracePt t="30763" x="4248150" y="4667250"/>
          <p14:tracePt t="31426" x="4260850" y="4667250"/>
          <p14:tracePt t="31444" x="4267200" y="4667250"/>
          <p14:tracePt t="31448" x="4248150" y="4660900"/>
          <p14:tracePt t="31454" x="4235450" y="4660900"/>
          <p14:tracePt t="31466" x="4222750" y="4648200"/>
          <p14:tracePt t="31477" x="4210050" y="4648200"/>
          <p14:tracePt t="31491" x="4191000" y="4648200"/>
          <p14:tracePt t="31815" x="4216400" y="4648200"/>
          <p14:tracePt t="31828" x="4235450" y="4648200"/>
          <p14:tracePt t="31838" x="4343400" y="4648200"/>
          <p14:tracePt t="31845" x="4451350" y="4648200"/>
          <p14:tracePt t="31852" x="4464050" y="4648200"/>
          <p14:tracePt t="31859" x="4502150" y="4648200"/>
          <p14:tracePt t="31880" x="4546600" y="4654550"/>
          <p14:tracePt t="31894" x="4584700" y="4654550"/>
          <p14:tracePt t="31908" x="4686300" y="4667250"/>
          <p14:tracePt t="31929" x="4724400" y="4667250"/>
          <p14:tracePt t="31942" x="4800600" y="4667250"/>
          <p14:tracePt t="31963" x="4895850" y="4667250"/>
          <p14:tracePt t="31977" x="4908550" y="4667250"/>
          <p14:tracePt t="32026" x="4914900" y="4667250"/>
          <p14:tracePt t="32042" x="4921250" y="4667250"/>
          <p14:tracePt t="32050" x="4927600" y="4667250"/>
          <p14:tracePt t="32066" x="4933950" y="4667250"/>
          <p14:tracePt t="32091" x="4933950" y="4660900"/>
          <p14:tracePt t="32122" x="4940300" y="4660900"/>
          <p14:tracePt t="32128" x="4953000" y="4654550"/>
          <p14:tracePt t="32138" x="4965700" y="4654550"/>
          <p14:tracePt t="32146" x="4984750" y="4648200"/>
          <p14:tracePt t="32165" x="5022850" y="4629150"/>
          <p14:tracePt t="32179" x="5035550" y="4622800"/>
          <p14:tracePt t="32405" x="5054600" y="4622800"/>
          <p14:tracePt t="32410" x="5067300" y="4622800"/>
          <p14:tracePt t="32434" x="5080000" y="4622800"/>
          <p14:tracePt t="32450" x="5086350" y="4622800"/>
          <p14:tracePt t="32497" x="5086350" y="4629150"/>
          <p14:tracePt t="32522" x="5092700" y="4629150"/>
          <p14:tracePt t="32595" x="5099050" y="4629150"/>
          <p14:tracePt t="32603" x="5111750" y="4635500"/>
          <p14:tracePt t="32608" x="5130800" y="4635500"/>
          <p14:tracePt t="32618" x="5162550" y="4635500"/>
          <p14:tracePt t="32630" x="5194300" y="4635500"/>
          <p14:tracePt t="32644" x="5238750" y="4635500"/>
          <p14:tracePt t="32665" x="5308600" y="4635500"/>
          <p14:tracePt t="32678" x="5346700" y="4635500"/>
          <p14:tracePt t="32692" x="5372100" y="4635500"/>
          <p14:tracePt t="32713" x="5492750" y="4641850"/>
          <p14:tracePt t="32727" x="5543550" y="4648200"/>
          <p14:tracePt t="32748" x="5715000" y="4667250"/>
          <p14:tracePt t="32762" x="5822950" y="4686300"/>
          <p14:tracePt t="32776" x="5892800" y="4711700"/>
          <p14:tracePt t="32797" x="5969000" y="4737100"/>
          <p14:tracePt t="32811" x="6038850" y="4756150"/>
          <p14:tracePt t="32831" x="6064250" y="4762500"/>
          <p14:tracePt t="32845" x="6083300" y="4768850"/>
          <p14:tracePt t="32859" x="6083300" y="4775200"/>
          <p14:tracePt t="32880" x="6083300" y="4787900"/>
          <p14:tracePt t="32894" x="6096000" y="4794250"/>
          <p14:tracePt t="32915" x="6121400" y="4806950"/>
          <p14:tracePt t="32928" x="6127750" y="4813300"/>
          <p14:tracePt t="33275" x="6127750" y="4806950"/>
          <p14:tracePt t="33574" x="6127750" y="4800600"/>
          <p14:tracePt t="33795" x="6121400" y="4800600"/>
          <p14:tracePt t="33802" x="6115050" y="4800600"/>
          <p14:tracePt t="33826" x="6108700" y="4800600"/>
          <p14:tracePt t="33834" x="6108700" y="4787900"/>
          <p14:tracePt t="33907" x="6102350" y="4787900"/>
          <p14:tracePt t="33931" x="6102350" y="4781550"/>
          <p14:tracePt t="33936" x="6096000" y="4775200"/>
          <p14:tracePt t="33946" x="6096000" y="4768850"/>
          <p14:tracePt t="33955" x="6096000" y="4762500"/>
          <p14:tracePt t="33963" x="6096000" y="4756150"/>
          <p14:tracePt t="33977" x="6096000" y="4743450"/>
          <p14:tracePt t="33998" x="6102350" y="4730750"/>
          <p14:tracePt t="34012" x="6108700" y="4724400"/>
          <p14:tracePt t="34033" x="6115050" y="4718050"/>
          <p14:tracePt t="34075" x="6115050" y="4711700"/>
          <p14:tracePt t="34187" x="6127750" y="4711700"/>
          <p14:tracePt t="34410" x="6127750" y="4705350"/>
          <p14:tracePt t="34432" x="6127750" y="4699000"/>
          <p14:tracePt t="35233" x="6121400" y="4692650"/>
          <p14:tracePt t="35250" x="6115050" y="4692650"/>
          <p14:tracePt t="35252" x="6102350" y="4692650"/>
          <p14:tracePt t="35258" x="6083300" y="4692650"/>
          <p14:tracePt t="35262" x="6038850" y="4692650"/>
          <p14:tracePt t="35283" x="5943600" y="4711700"/>
          <p14:tracePt t="35296" x="5911850" y="4711700"/>
          <p14:tracePt t="35317" x="5854700" y="4711700"/>
          <p14:tracePt t="35331" x="5803900" y="4730750"/>
          <p14:tracePt t="35345" x="5772150" y="4737100"/>
          <p14:tracePt t="35366" x="5734050" y="4743450"/>
          <p14:tracePt t="35380" x="5734050" y="4749800"/>
          <p14:tracePt t="35401" x="5721350" y="4749800"/>
          <p14:tracePt t="35415" x="5708650" y="4756150"/>
          <p14:tracePt t="35428" x="5702300" y="4756150"/>
          <p14:tracePt t="35449" x="5689600" y="4756150"/>
          <p14:tracePt t="35669" x="5689600" y="4762500"/>
          <p14:tracePt t="35680" x="5689600" y="4775200"/>
          <p14:tracePt t="35686" x="5676900" y="4781550"/>
          <p14:tracePt t="35692" x="5676900" y="4794250"/>
          <p14:tracePt t="35702" x="5676900" y="4806950"/>
          <p14:tracePt t="35713" x="5676900" y="4819650"/>
          <p14:tracePt t="35734" x="5676900" y="4845050"/>
          <p14:tracePt t="35748" x="5676900" y="4857750"/>
          <p14:tracePt t="35764" x="5676900" y="4864100"/>
          <p14:tracePt t="35786" x="5676900" y="4870450"/>
          <p14:tracePt t="35810" x="5676900" y="4876800"/>
          <p14:tracePt t="35817" x="5670550" y="4876800"/>
          <p14:tracePt t="35848" x="5664200" y="4883150"/>
          <p14:tracePt t="35906" x="5664200" y="4889500"/>
          <p14:tracePt t="41361" x="5073650" y="4705350"/>
          <p14:tracePt t="41370" x="4387850" y="4546600"/>
          <p14:tracePt t="41386" x="4064000" y="4470400"/>
          <p14:tracePt t="41394" x="3930650" y="4445000"/>
          <p14:tracePt t="41400" x="3860800" y="4425950"/>
          <p14:tracePt t="41410" x="3810000" y="4413250"/>
          <p14:tracePt t="41422" x="3759200" y="4400550"/>
          <p14:tracePt t="41435" x="3651250" y="4368800"/>
          <p14:tracePt t="41456" x="3606800" y="4343400"/>
          <p14:tracePt t="41470" x="3581400" y="4343400"/>
          <p14:tracePt t="41484" x="3568700" y="4324350"/>
          <p14:tracePt t="41505" x="3505200" y="4311650"/>
          <p14:tracePt t="41519" x="3435350" y="4311650"/>
          <p14:tracePt t="41540" x="3155950" y="4349750"/>
          <p14:tracePt t="41553" x="3035300" y="4387850"/>
          <p14:tracePt t="41567" x="2895600" y="4425950"/>
          <p14:tracePt t="41588" x="2832100" y="4457700"/>
          <p14:tracePt t="41602" x="2819400" y="4489450"/>
          <p14:tracePt t="41623" x="2813050" y="4508500"/>
          <p14:tracePt t="41637" x="2800350" y="4514850"/>
          <p14:tracePt t="41651" x="2800350" y="4527550"/>
          <p14:tracePt t="41671" x="2800350" y="4546600"/>
          <p14:tracePt t="41685" x="2819400" y="4578350"/>
          <p14:tracePt t="41706" x="2863850" y="4603750"/>
          <p14:tracePt t="41720" x="2882900" y="4616450"/>
          <p14:tracePt t="41741" x="2889250" y="4629150"/>
          <p14:tracePt t="41755" x="2895600" y="4629150"/>
          <p14:tracePt t="41769" x="2901950" y="4654550"/>
          <p14:tracePt t="41790" x="2952750" y="4705350"/>
          <p14:tracePt t="41803" x="2990850" y="4718050"/>
          <p14:tracePt t="41818" x="2990850" y="4724400"/>
          <p14:tracePt t="41838" x="2990850" y="4730750"/>
          <p14:tracePt t="41852" x="3016250" y="4737100"/>
          <p14:tracePt t="41873" x="3022600" y="4743450"/>
          <p14:tracePt t="41887" x="3041650" y="4749800"/>
          <p14:tracePt t="41912" x="3048000" y="4749800"/>
          <p14:tracePt t="41945" x="3054350" y="4749800"/>
          <p14:tracePt t="42177" x="3054350" y="4737100"/>
          <p14:tracePt t="42179" x="3041650" y="4730750"/>
          <p14:tracePt t="42199" x="3009900" y="4705350"/>
          <p14:tracePt t="42299" x="2990850" y="4705350"/>
          <p14:tracePt t="42306" x="2997200" y="4705350"/>
          <p14:tracePt t="42347" x="3028950" y="4705350"/>
          <p14:tracePt t="42353" x="3048000" y="4705350"/>
          <p14:tracePt t="42354" x="3067050" y="4705350"/>
          <p14:tracePt t="42370" x="3092450" y="4705350"/>
          <p14:tracePt t="42378" x="3124200" y="4705350"/>
          <p14:tracePt t="42387" x="3149600" y="4705350"/>
          <p14:tracePt t="42408" x="3219450" y="4705350"/>
          <p14:tracePt t="42421" x="3257550" y="4699000"/>
          <p14:tracePt t="42435" x="3308350" y="4692650"/>
          <p14:tracePt t="42456" x="3403600" y="4673600"/>
          <p14:tracePt t="42470" x="3435350" y="4667250"/>
          <p14:tracePt t="42491" x="3505200" y="4654550"/>
          <p14:tracePt t="42505" x="3530600" y="4654550"/>
          <p14:tracePt t="42667" x="3549650" y="4654550"/>
          <p14:tracePt t="42672" x="3568700" y="4654550"/>
          <p14:tracePt t="42685" x="3587750" y="4654550"/>
          <p14:tracePt t="42692" x="3619500" y="4654550"/>
          <p14:tracePt t="42706" x="3746500" y="4654550"/>
          <p14:tracePt t="42720" x="3873500" y="4660900"/>
          <p14:tracePt t="42741" x="4000500" y="4667250"/>
          <p14:tracePt t="42755" x="4133850" y="4667250"/>
          <p14:tracePt t="42768" x="4279900" y="4667250"/>
          <p14:tracePt t="42789" x="4413250" y="4667250"/>
          <p14:tracePt t="42803" x="4572000" y="4667250"/>
          <p14:tracePt t="42824" x="4800600" y="4667250"/>
          <p14:tracePt t="42838" x="4921250" y="4667250"/>
          <p14:tracePt t="42852" x="4927600" y="4667250"/>
          <p14:tracePt t="42873" x="4959350" y="4667250"/>
          <p14:tracePt t="42887" x="4997450" y="4667250"/>
          <p14:tracePt t="42908" x="5010150" y="4667250"/>
          <p14:tracePt t="42922" x="5010150" y="4673600"/>
          <p14:tracePt t="42942" x="5035550" y="4673600"/>
          <p14:tracePt t="42956" x="5092700" y="4692650"/>
          <p14:tracePt t="42970" x="5162550" y="4705350"/>
          <p14:tracePt t="42991" x="5251450" y="4711700"/>
          <p14:tracePt t="43005" x="5302250" y="4718050"/>
          <p14:tracePt t="43019" x="5314950" y="4718050"/>
          <p14:tracePt t="43043" x="5327650" y="4718050"/>
          <p14:tracePt t="43056" x="5353050" y="4718050"/>
          <p14:tracePt t="43074" x="5397500" y="4711700"/>
          <p14:tracePt t="43088" x="5429250" y="4711700"/>
          <p14:tracePt t="43109" x="5499100" y="4705350"/>
          <p14:tracePt t="43123" x="5505450" y="4705350"/>
          <p14:tracePt t="43152" x="5505450" y="4692650"/>
          <p14:tracePt t="43435" x="5486400" y="4692650"/>
          <p14:tracePt t="43464" x="5454650" y="4679950"/>
          <p14:tracePt t="43474" x="5461000" y="4679950"/>
          <p14:tracePt t="43482" x="5473700" y="4679950"/>
          <p14:tracePt t="43520" x="5461000" y="4679950"/>
          <p14:tracePt t="43536" x="5441950" y="4679950"/>
          <p14:tracePt t="43546" x="5429250" y="4679950"/>
          <p14:tracePt t="43560" x="5416550" y="4686300"/>
          <p14:tracePt t="43578" x="5410200" y="4692650"/>
          <p14:tracePt t="43594" x="5397500" y="4692650"/>
          <p14:tracePt t="43602" x="5391150" y="4699000"/>
          <p14:tracePt t="43609" x="5378450" y="4699000"/>
          <p14:tracePt t="43622" x="5365750" y="4699000"/>
          <p14:tracePt t="43636" x="5340350" y="4699000"/>
          <p14:tracePt t="43658" x="5283200" y="4699000"/>
          <p14:tracePt t="43672" x="5264150" y="4699000"/>
          <p14:tracePt t="43692" x="5168900" y="4699000"/>
          <p14:tracePt t="43706" x="5118100" y="4679950"/>
          <p14:tracePt t="43720" x="5111750" y="4679950"/>
          <p14:tracePt t="43752" x="5111750" y="4673600"/>
          <p14:tracePt t="43776" x="5111750" y="4667250"/>
          <p14:tracePt t="43794" x="5118100" y="4660900"/>
          <p14:tracePt t="43808" x="5124450" y="4660900"/>
          <p14:tracePt t="43818" x="5130800" y="4654550"/>
          <p14:tracePt t="43825" x="5143500" y="4654550"/>
          <p14:tracePt t="43838" x="5149850" y="4648200"/>
          <p14:tracePt t="43859" x="5194300" y="4648200"/>
          <p14:tracePt t="43873" x="5245100" y="4648200"/>
          <p14:tracePt t="43886" x="5270500" y="4648200"/>
          <p14:tracePt t="43908" x="5365750" y="4648200"/>
          <p14:tracePt t="43922" x="5429250" y="4648200"/>
          <p14:tracePt t="43942" x="5505450" y="4648200"/>
          <p14:tracePt t="43956" x="5588000" y="4660900"/>
          <p14:tracePt t="43970" x="5657850" y="4679950"/>
          <p14:tracePt t="43991" x="5689600" y="4679950"/>
          <p14:tracePt t="44004" x="5740400" y="4692650"/>
          <p14:tracePt t="44026" x="5753100" y="4692650"/>
          <p14:tracePt t="44088" x="5734050" y="4686300"/>
          <p14:tracePt t="44096" x="5721350" y="4686300"/>
          <p14:tracePt t="44104" x="5702300" y="4679950"/>
          <p14:tracePt t="44109" x="5695950" y="4679950"/>
          <p14:tracePt t="44122" x="5683250" y="4673600"/>
          <p14:tracePt t="44136" x="5651500" y="4673600"/>
          <p14:tracePt t="44157" x="5607050" y="4660900"/>
          <p14:tracePt t="44171" x="5549900" y="4660900"/>
          <p14:tracePt t="44192" x="5486400" y="4660900"/>
          <p14:tracePt t="44208" x="5480050" y="4660900"/>
          <p14:tracePt t="44242" x="5480050" y="4648200"/>
          <p14:tracePt t="44266" x="5499100" y="4648200"/>
          <p14:tracePt t="44272" x="5530850" y="4648200"/>
          <p14:tracePt t="44278" x="5549900" y="4648200"/>
          <p14:tracePt t="44289" x="5581650" y="4648200"/>
          <p14:tracePt t="44303" x="5626100" y="4648200"/>
          <p14:tracePt t="44324" x="5657850" y="4648200"/>
          <p14:tracePt t="44338" x="5676900" y="4648200"/>
          <p14:tracePt t="44359" x="5683250" y="4648200"/>
          <p14:tracePt t="44472" x="5695950" y="4654550"/>
          <p14:tracePt t="44482" x="5708650" y="4654550"/>
          <p14:tracePt t="44490" x="5734050" y="4673600"/>
          <p14:tracePt t="44506" x="5746750" y="4679950"/>
          <p14:tracePt t="44529" x="5753100" y="4686300"/>
          <p14:tracePt t="44538" x="5759450" y="4686300"/>
          <p14:tracePt t="44544" x="5778500" y="4692650"/>
          <p14:tracePt t="44602" x="5772150" y="4692650"/>
          <p14:tracePt t="44698" x="5772150" y="4699000"/>
          <p14:tracePt t="44752" x="5772150" y="4705350"/>
          <p14:tracePt t="44843" x="5778500" y="4705350"/>
          <p14:tracePt t="44995" x="5791200" y="4711700"/>
          <p14:tracePt t="45009" x="5784850" y="4718050"/>
          <p14:tracePt t="45022" x="5784850" y="4730750"/>
          <p14:tracePt t="45032" x="5778500" y="4730750"/>
          <p14:tracePt t="45040" x="5778500" y="4737100"/>
          <p14:tracePt t="45042" x="5778500" y="4756150"/>
          <p14:tracePt t="45060" x="5772150" y="4756150"/>
          <p14:tracePt t="45074" x="5772150" y="4781550"/>
          <p14:tracePt t="45090" x="5765800" y="4787900"/>
          <p14:tracePt t="45109" x="5765800" y="4800600"/>
          <p14:tracePt t="45123" x="5765800" y="4806950"/>
          <p14:tracePt t="45144" x="5740400" y="4838700"/>
          <p14:tracePt t="45157" x="5734050" y="4845050"/>
          <p14:tracePt t="45172" x="5721350" y="4857750"/>
          <p14:tracePt t="45192" x="5702300" y="4883150"/>
          <p14:tracePt t="45206" x="5695950" y="4889500"/>
          <p14:tracePt t="45227" x="5695950" y="4902200"/>
          <p14:tracePt t="45241" x="5695950" y="4914900"/>
          <p14:tracePt t="45256" x="5702300" y="4927600"/>
          <p14:tracePt t="45275" x="5702300" y="4940300"/>
          <p14:tracePt t="45289" x="5715000" y="4953000"/>
          <p14:tracePt t="45310" x="5721350" y="4953000"/>
          <p14:tracePt t="45597" x="5715000" y="4953000"/>
          <p14:tracePt t="45610" x="5708650" y="4953000"/>
          <p14:tracePt t="45624" x="5702300" y="4953000"/>
          <p14:tracePt t="45632" x="5695950" y="4953000"/>
          <p14:tracePt t="45656" x="5683250" y="4953000"/>
          <p14:tracePt t="45670" x="5670550" y="4953000"/>
          <p14:tracePt t="45680" x="5657850" y="4953000"/>
          <p14:tracePt t="45688" x="5632450" y="4953000"/>
          <p14:tracePt t="45694" x="5613400" y="4953000"/>
          <p14:tracePt t="45706" x="5581650" y="4953000"/>
          <p14:tracePt t="45727" x="5562600" y="4959350"/>
          <p14:tracePt t="45741" x="5537200" y="4965700"/>
          <p14:tracePt t="45762" x="5524500" y="4965700"/>
          <p14:tracePt t="45775" x="5505450" y="4965700"/>
          <p14:tracePt t="45789" x="5467350" y="4965700"/>
          <p14:tracePt t="45810" x="5435600" y="4959350"/>
          <p14:tracePt t="45824" x="5391150" y="4959350"/>
          <p14:tracePt t="45845" x="5372100" y="4959350"/>
          <p14:tracePt t="45899" x="5365750" y="4953000"/>
          <p14:tracePt t="45906" x="5359400" y="4953000"/>
          <p14:tracePt t="45920" x="5346700" y="4946650"/>
          <p14:tracePt t="45928" x="5334000" y="4940300"/>
          <p14:tracePt t="45934" x="5314950" y="4927600"/>
          <p14:tracePt t="45944" x="5302250" y="4927600"/>
          <p14:tracePt t="45956" x="5270500" y="4927600"/>
          <p14:tracePt t="45977" x="5181600" y="4927600"/>
          <p14:tracePt t="45991" x="5156200" y="4927600"/>
          <p14:tracePt t="46012" x="5080000" y="4927600"/>
          <p14:tracePt t="46026" x="5003800" y="4921250"/>
          <p14:tracePt t="46039" x="4978400" y="4921250"/>
          <p14:tracePt t="46060" x="4914900" y="4908550"/>
          <p14:tracePt t="46074" x="4908550" y="4908550"/>
          <p14:tracePt t="46095" x="4889500" y="4902200"/>
          <p14:tracePt t="46109" x="4864100" y="4889500"/>
          <p14:tracePt t="46163" x="4864100" y="4883150"/>
          <p14:tracePt t="46170" x="4883150" y="4870450"/>
          <p14:tracePt t="46172" x="4895850" y="4870450"/>
          <p14:tracePt t="46186" x="4927600" y="4870450"/>
          <p14:tracePt t="46194" x="4978400" y="4870450"/>
          <p14:tracePt t="46206" x="5035550" y="4870450"/>
          <p14:tracePt t="46227" x="5232400" y="4870450"/>
          <p14:tracePt t="46241" x="5334000" y="4870450"/>
          <p14:tracePt t="46262" x="5429250" y="4876800"/>
          <p14:tracePt t="46275" x="5448300" y="4889500"/>
          <p14:tracePt t="68079" x="5041900" y="5200650"/>
          <p14:tracePt t="68088" x="4508500" y="5588000"/>
          <p14:tracePt t="68101" x="3797300" y="5956300"/>
          <p14:tracePt t="68108" x="3556000" y="6038850"/>
          <p14:tracePt t="68115" x="3365500" y="6089650"/>
          <p14:tracePt t="68129" x="2990850" y="6121400"/>
          <p14:tracePt t="68143" x="2628900" y="6127750"/>
          <p14:tracePt t="68164" x="2159000" y="6127750"/>
          <p14:tracePt t="68178" x="1543050" y="6127750"/>
          <p14:tracePt t="68198" x="628650" y="6127750"/>
          <p14:tracePt t="68212" x="254000" y="6127750"/>
          <p14:tracePt t="68226" x="95250" y="612775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8B4E2-E9F4-AF22-7138-EAEE066A7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295400"/>
            <a:ext cx="6035516" cy="540965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817541-0F22-64AA-8886-D45FA9C48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582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8"/>
    </mc:Choice>
    <mc:Fallback>
      <p:transition spd="slow" advTm="10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32" x="57150" y="4133850"/>
          <p14:tracePt t="2439" x="88900" y="4254500"/>
          <p14:tracePt t="2442" x="127000" y="4394200"/>
          <p14:tracePt t="2459" x="171450" y="4514850"/>
          <p14:tracePt t="2473" x="285750" y="4806950"/>
          <p14:tracePt t="2486" x="330200" y="4946650"/>
          <p14:tracePt t="2508" x="463550" y="5353050"/>
          <p14:tracePt t="2521" x="527050" y="5575300"/>
          <p14:tracePt t="2543" x="577850" y="5797550"/>
          <p14:tracePt t="2556" x="622300" y="5949950"/>
          <p14:tracePt t="2570" x="666750" y="6083300"/>
          <p14:tracePt t="2591" x="723900" y="6165850"/>
          <p14:tracePt t="2605" x="736600" y="6178550"/>
          <p14:tracePt t="2625" x="787400" y="6184900"/>
          <p14:tracePt t="2640" x="844550" y="6184900"/>
          <p14:tracePt t="2654" x="876300" y="6172200"/>
          <p14:tracePt t="2674" x="946150" y="6121400"/>
          <p14:tracePt t="2688" x="1016000" y="6083300"/>
          <p14:tracePt t="2709" x="1123950" y="6038850"/>
          <p14:tracePt t="2722" x="1200150" y="6026150"/>
          <p14:tracePt t="2736" x="1377950" y="6019800"/>
          <p14:tracePt t="2757" x="1574800" y="6019800"/>
          <p14:tracePt t="2771" x="1739900" y="6032500"/>
          <p14:tracePt t="2792" x="1841500" y="6057900"/>
          <p14:tracePt t="2806" x="1924050" y="6083300"/>
          <p14:tracePt t="2827" x="2032000" y="6108700"/>
          <p14:tracePt t="2841" x="2082800" y="6121400"/>
          <p14:tracePt t="2855" x="2095500" y="6127750"/>
          <p14:tracePt t="2876" x="2108200" y="6134100"/>
          <p14:tracePt t="2889" x="2133600" y="6140450"/>
          <p14:tracePt t="2910" x="2165350" y="6146800"/>
          <p14:tracePt t="2924" x="2190750" y="6146800"/>
          <p14:tracePt t="2938" x="2190750" y="6140450"/>
          <p14:tracePt t="2959" x="2197100" y="6134100"/>
          <p14:tracePt t="2973" x="2197100" y="6127750"/>
          <p14:tracePt t="2994" x="2184400" y="6115050"/>
          <p14:tracePt t="3015" x="2190750" y="6102350"/>
          <p14:tracePt t="3046" x="2178050" y="6096000"/>
          <p14:tracePt t="3058" x="2159000" y="6089650"/>
          <p14:tracePt t="3065" x="2139950" y="6083300"/>
          <p14:tracePt t="3077" x="2108200" y="6076950"/>
          <p14:tracePt t="3371" x="2120900" y="6083300"/>
          <p14:tracePt t="3372" x="2139950" y="6096000"/>
          <p14:tracePt t="3389" x="2178050" y="6108700"/>
          <p14:tracePt t="3396" x="2184400" y="6108700"/>
          <p14:tracePt t="3410" x="2216150" y="6121400"/>
          <p14:tracePt t="3424" x="2235200" y="6121400"/>
          <p14:tracePt t="3438" x="2254250" y="6121400"/>
          <p14:tracePt t="3459" x="2305050" y="6115050"/>
          <p14:tracePt t="3473" x="2311400" y="6115050"/>
          <p14:tracePt t="3494" x="2317750" y="6115050"/>
          <p14:tracePt t="3520" x="2305050" y="6115050"/>
          <p14:tracePt t="3526" x="2292350" y="6115050"/>
          <p14:tracePt t="3542" x="2260600" y="6121400"/>
          <p14:tracePt t="3557" x="2209800" y="6146800"/>
          <p14:tracePt t="3577" x="2197100" y="6159500"/>
          <p14:tracePt t="3591" x="2197100" y="6165850"/>
          <p14:tracePt t="3608" x="2203450" y="6172200"/>
          <p14:tracePt t="3625" x="2247900" y="6172200"/>
          <p14:tracePt t="3639" x="2266950" y="6172200"/>
          <p14:tracePt t="3660" x="2387600" y="6172200"/>
          <p14:tracePt t="3674" x="2495550" y="6172200"/>
          <p14:tracePt t="3688" x="2540000" y="6172200"/>
          <p14:tracePt t="3709" x="2635250" y="6153150"/>
          <p14:tracePt t="3736" x="2635250" y="6146800"/>
          <p14:tracePt t="3762" x="2616200" y="6146800"/>
          <p14:tracePt t="3768" x="2597150" y="6146800"/>
          <p14:tracePt t="3778" x="2571750" y="6146800"/>
          <p14:tracePt t="3792" x="2533650" y="6159500"/>
          <p14:tracePt t="3806" x="2520950" y="6159500"/>
          <p14:tracePt t="3827" x="2451100" y="6178550"/>
          <p14:tracePt t="3841" x="2425700" y="6178550"/>
          <p14:tracePt t="3928" x="2432050" y="6178550"/>
          <p14:tracePt t="4187" x="2425700" y="6178550"/>
          <p14:tracePt t="4224" x="2419350" y="6178550"/>
          <p14:tracePt t="4256" x="2413000" y="6178550"/>
          <p14:tracePt t="4280" x="2400300" y="6178550"/>
          <p14:tracePt t="4288" x="2387600" y="6178550"/>
          <p14:tracePt t="4312" x="2381250" y="6178550"/>
          <p14:tracePt t="4354" x="2381250" y="6184900"/>
          <p14:tracePt t="4362" x="2381250" y="6191250"/>
          <p14:tracePt t="4368" x="2381250" y="6197600"/>
          <p14:tracePt t="4378" x="2393950" y="6210300"/>
          <p14:tracePt t="4389" x="2406650" y="6216650"/>
          <p14:tracePt t="4410" x="2438400" y="6229350"/>
          <p14:tracePt t="4424" x="2470150" y="6235700"/>
          <p14:tracePt t="4445" x="2489200" y="6235700"/>
          <p14:tracePt t="4459" x="2495550" y="6235700"/>
          <p14:tracePt t="4480" x="2501900" y="6235700"/>
          <p14:tracePt t="4554" x="2501900" y="6229350"/>
          <p14:tracePt t="4594" x="2489200" y="6229350"/>
          <p14:tracePt t="4600" x="2482850" y="6229350"/>
          <p14:tracePt t="4606" x="2470150" y="6229350"/>
          <p14:tracePt t="4616" x="2457450" y="6229350"/>
          <p14:tracePt t="4626" x="2413000" y="6229350"/>
          <p14:tracePt t="4642" x="2381250" y="6229350"/>
          <p14:tracePt t="4660" x="2311400" y="6235700"/>
          <p14:tracePt t="4674" x="2254250" y="6254750"/>
          <p14:tracePt t="4695" x="2171700" y="6273800"/>
          <p14:tracePt t="4709" x="2152650" y="6273800"/>
          <p14:tracePt t="4722" x="2082800" y="6286500"/>
          <p14:tracePt t="4744" x="2057400" y="6286500"/>
          <p14:tracePt t="4757" x="1987550" y="6286500"/>
          <p14:tracePt t="4778" x="1930400" y="6292850"/>
          <p14:tracePt t="4792" x="1911350" y="6292850"/>
          <p14:tracePt t="4806" x="1898650" y="6292850"/>
          <p14:tracePt t="4827" x="1873250" y="6299200"/>
          <p14:tracePt t="4841" x="1860550" y="6305550"/>
          <p14:tracePt t="4861" x="1860550" y="6311900"/>
          <p14:tracePt t="4876" x="1860550" y="6324600"/>
          <p14:tracePt t="4889" x="1847850" y="6330950"/>
          <p14:tracePt t="4910" x="1828800" y="6350000"/>
          <p14:tracePt t="4924" x="1822450" y="6388100"/>
          <p14:tracePt t="4945" x="1790700" y="6438900"/>
          <p14:tracePt t="4959" x="1765300" y="6457950"/>
          <p14:tracePt t="4973" x="1733550" y="6477000"/>
          <p14:tracePt t="4994" x="1708150" y="6540500"/>
          <p14:tracePt t="5008" x="1689100" y="6584950"/>
          <p14:tracePt t="5029" x="1689100" y="6616700"/>
          <p14:tracePt t="5042" x="1689100" y="6648450"/>
          <p14:tracePt t="5056" x="1701800" y="6661150"/>
          <p14:tracePt t="5077" x="1727200" y="6680200"/>
          <p14:tracePt t="5091" x="1752600" y="6686550"/>
          <p14:tracePt t="5112" x="1790700" y="6686550"/>
          <p14:tracePt t="5130" x="1803400" y="6686550"/>
          <p14:tracePt t="5202" x="1816100" y="6686550"/>
          <p14:tracePt t="5218" x="1841500" y="6686550"/>
          <p14:tracePt t="5226" x="1860550" y="6686550"/>
          <p14:tracePt t="5231" x="1885950" y="6680200"/>
          <p14:tracePt t="5240" x="1905000" y="6667500"/>
          <p14:tracePt t="5248" x="1930400" y="6661150"/>
          <p14:tracePt t="5257" x="1943100" y="6661150"/>
          <p14:tracePt t="5278" x="1987550" y="6654800"/>
          <p14:tracePt t="5296" x="2000250" y="6654800"/>
          <p14:tracePt t="5306" x="2000250" y="6642100"/>
          <p14:tracePt t="5327" x="2032000" y="6629400"/>
          <p14:tracePt t="5341" x="2044700" y="6629400"/>
          <p14:tracePt t="5361" x="2133600" y="6578600"/>
          <p14:tracePt t="5375" x="2190750" y="6546850"/>
          <p14:tracePt t="5389" x="2209800" y="6527800"/>
          <p14:tracePt t="5410" x="2235200" y="6483350"/>
          <p14:tracePt t="5424" x="2235200" y="6457950"/>
          <p14:tracePt t="5445" x="2216150" y="6426200"/>
          <p14:tracePt t="5459" x="2216150" y="6419850"/>
          <p14:tracePt t="5472" x="2184400" y="6394450"/>
          <p14:tracePt t="5494" x="2146300" y="6369050"/>
          <p14:tracePt t="5507" x="2133600" y="6362700"/>
          <p14:tracePt t="5528" x="2120900" y="6350000"/>
          <p14:tracePt t="5542" x="2120900" y="6343650"/>
          <p14:tracePt t="5556" x="2120900" y="6337300"/>
          <p14:tracePt t="5577" x="2127250" y="6311900"/>
          <p14:tracePt t="5591" x="2133600" y="6305550"/>
          <p14:tracePt t="5612" x="2178050" y="6235700"/>
          <p14:tracePt t="5625" x="2209800" y="6210300"/>
          <p14:tracePt t="5647" x="2260600" y="6184900"/>
          <p14:tracePt t="5660" x="2292350" y="6165850"/>
          <p14:tracePt t="5674" x="2330450" y="6153150"/>
          <p14:tracePt t="5695" x="2362200" y="6153150"/>
          <p14:tracePt t="5709" x="2381250" y="6146800"/>
          <p14:tracePt t="5729" x="2400300" y="6146800"/>
          <p14:tracePt t="5744" x="2425700" y="6140450"/>
          <p14:tracePt t="5757" x="2432050" y="6140450"/>
          <p14:tracePt t="5778" x="2476500" y="6127750"/>
          <p14:tracePt t="5792" x="2482850" y="6121400"/>
          <p14:tracePt t="5813" x="2514600" y="6115050"/>
          <p14:tracePt t="5827" x="2546350" y="6108700"/>
          <p14:tracePt t="5840" x="2552700" y="6108700"/>
          <p14:tracePt t="5861" x="2559050" y="6108700"/>
          <p14:tracePt t="5875" x="2565400" y="6108700"/>
          <p14:tracePt t="6045" x="2571750" y="6108700"/>
          <p14:tracePt t="6058" x="2578100" y="6108700"/>
          <p14:tracePt t="6063" x="2590800" y="6108700"/>
          <p14:tracePt t="6071" x="2597150" y="6108700"/>
          <p14:tracePt t="6083" x="2609850" y="6108700"/>
          <p14:tracePt t="6128" x="2609850" y="6115050"/>
          <p14:tracePt t="6152" x="2616200" y="6115050"/>
          <p14:tracePt t="6160" x="2628900" y="6115050"/>
          <p14:tracePt t="6175" x="2635250" y="6121400"/>
          <p14:tracePt t="6235" x="2635250" y="6127750"/>
          <p14:tracePt t="6256" x="2622550" y="6134100"/>
          <p14:tracePt t="6262" x="2590800" y="6140450"/>
          <p14:tracePt t="6272" x="2571750" y="6140450"/>
          <p14:tracePt t="6279" x="2546350" y="6146800"/>
          <p14:tracePt t="6292" x="2527300" y="6153150"/>
          <p14:tracePt t="6313" x="2470150" y="6172200"/>
          <p14:tracePt t="6327" x="2457450" y="6172200"/>
          <p14:tracePt t="6341" x="2444750" y="6172200"/>
          <p14:tracePt t="6400" x="2463800" y="6172200"/>
          <p14:tracePt t="6401" x="2482850" y="6172200"/>
          <p14:tracePt t="6418" x="2514600" y="6165850"/>
          <p14:tracePt t="6425" x="2540000" y="6165850"/>
          <p14:tracePt t="6432" x="2552700" y="6165850"/>
          <p14:tracePt t="6445" x="2559050" y="6159500"/>
          <p14:tracePt t="6459" x="2565400" y="6159500"/>
          <p14:tracePt t="6959" x="2559050" y="6159500"/>
          <p14:tracePt t="7004" x="2552700" y="6159500"/>
          <p14:tracePt t="7005" x="2546350" y="6159500"/>
          <p14:tracePt t="7014" x="2527300" y="6172200"/>
          <p14:tracePt t="7028" x="2444750" y="6216650"/>
          <p14:tracePt t="7042" x="2432050" y="6229350"/>
          <p14:tracePt t="7063" x="2419350" y="6254750"/>
          <p14:tracePt t="7077" x="2413000" y="6254750"/>
          <p14:tracePt t="7098" x="2387600" y="6311900"/>
          <p14:tracePt t="7112" x="2374900" y="6343650"/>
          <p14:tracePt t="7125" x="2368550" y="6343650"/>
          <p14:tracePt t="7146" x="2349500" y="6381750"/>
          <p14:tracePt t="7160" x="2349500" y="6400800"/>
          <p14:tracePt t="7181" x="2349500" y="6426200"/>
          <p14:tracePt t="7195" x="2349500" y="6438900"/>
          <p14:tracePt t="7209" x="2349500" y="6451600"/>
          <p14:tracePt t="7230" x="2355850" y="6496050"/>
          <p14:tracePt t="7244" x="2362200" y="6508750"/>
          <p14:tracePt t="7264" x="2374900" y="6527800"/>
          <p14:tracePt t="7278" x="2406650" y="6559550"/>
          <p14:tracePt t="7292" x="2406650" y="6578600"/>
          <p14:tracePt t="7313" x="2419350" y="6584950"/>
          <p14:tracePt t="7327" x="2432050" y="6597650"/>
          <p14:tracePt t="7347" x="2432050" y="6604000"/>
          <p14:tracePt t="7361" x="2457450" y="6610350"/>
          <p14:tracePt t="7375" x="2457450" y="6616700"/>
          <p14:tracePt t="7397" x="2470150" y="6623050"/>
          <p14:tracePt t="7432" x="2476500" y="6623050"/>
          <p14:tracePt t="7440" x="2495550" y="6623050"/>
          <p14:tracePt t="7445" x="2508250" y="6623050"/>
          <p14:tracePt t="7459" x="2520950" y="6623050"/>
          <p14:tracePt t="7480" x="2546350" y="6623050"/>
          <p14:tracePt t="7493" x="2559050" y="6616700"/>
          <p14:tracePt t="7514" x="2565400" y="6616700"/>
          <p14:tracePt t="7528" x="2578100" y="6610350"/>
          <p14:tracePt t="7551" x="2590800" y="6604000"/>
          <p14:tracePt t="7563" x="2590800" y="6597650"/>
          <p14:tracePt t="7577" x="2616200" y="6591300"/>
          <p14:tracePt t="7598" x="2641600" y="6584950"/>
          <p14:tracePt t="7611" x="2654300" y="6578600"/>
          <p14:tracePt t="7625" x="2654300" y="6572250"/>
          <p14:tracePt t="7853" x="2647950" y="6572250"/>
          <p14:tracePt t="7866" x="2641600" y="6572250"/>
          <p14:tracePt t="7875" x="2635250" y="6572250"/>
          <p14:tracePt t="7882" x="2628900" y="6572250"/>
          <p14:tracePt t="7896" x="2622550" y="6572250"/>
          <p14:tracePt t="8016" x="2628900" y="6572250"/>
          <p14:tracePt t="8042" x="2635250" y="6572250"/>
          <p14:tracePt t="8114" x="2628900" y="6572250"/>
          <p14:tracePt t="8128" x="2622550" y="6572250"/>
          <p14:tracePt t="8136" x="2603500" y="6572250"/>
          <p14:tracePt t="8141" x="2590800" y="6572250"/>
          <p14:tracePt t="8232" x="2597150" y="6572250"/>
          <p14:tracePt t="8331" x="2597150" y="6578600"/>
          <p14:tracePt t="8344" x="2584450" y="6578600"/>
          <p14:tracePt t="8352" x="2571750" y="6578600"/>
          <p14:tracePt t="8358" x="2552700" y="6584950"/>
          <p14:tracePt t="8368" x="2527300" y="6591300"/>
          <p14:tracePt t="8376" x="2508250" y="6597650"/>
          <p14:tracePt t="8396" x="2470150" y="6610350"/>
          <p14:tracePt t="8410" x="2457450" y="6610350"/>
          <p14:tracePt t="8431" x="2444750" y="6610350"/>
          <p14:tracePt t="8445" x="2438400" y="6610350"/>
          <p14:tracePt t="8466" x="2387600" y="6610350"/>
          <p14:tracePt t="8480" x="2324100" y="6610350"/>
          <p14:tracePt t="8493" x="2286000" y="6610350"/>
          <p14:tracePt t="8514" x="2197100" y="6610350"/>
          <p14:tracePt t="8528" x="2095500" y="6610350"/>
          <p14:tracePt t="8549" x="1955800" y="6610350"/>
          <p14:tracePt t="8563" x="1911350" y="6610350"/>
          <p14:tracePt t="8577" x="1797050" y="6610350"/>
          <p14:tracePt t="8598" x="1562100" y="6578600"/>
          <p14:tracePt t="8612" x="1460500" y="6553200"/>
          <p14:tracePt t="8632" x="1200150" y="6483350"/>
          <p14:tracePt t="8646" x="857250" y="6388100"/>
          <p14:tracePt t="8660" x="520700" y="6267450"/>
          <p14:tracePt t="8681" x="234950" y="6096000"/>
          <p14:tracePt t="8695" x="101600" y="599440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92A3E-1AA6-52EB-A30C-8A20AFFDC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93" y="1492746"/>
            <a:ext cx="5067508" cy="536525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58356E6-93B8-9E1A-BC40-BDDD33792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440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20"/>
    </mc:Choice>
    <mc:Fallback>
      <p:transition spd="slow" advTm="29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7" x="139700" y="3638550"/>
          <p14:tracePt t="2023" x="311150" y="3638550"/>
          <p14:tracePt t="2034" x="469900" y="3638550"/>
          <p14:tracePt t="2042" x="609600" y="3638550"/>
          <p14:tracePt t="2056" x="711200" y="3638550"/>
          <p14:tracePt t="2070" x="977900" y="3638550"/>
          <p14:tracePt t="2091" x="1282700" y="3638550"/>
          <p14:tracePt t="2104" x="1358900" y="3625850"/>
          <p14:tracePt t="2118" x="1485900" y="3587750"/>
          <p14:tracePt t="2139" x="1638300" y="3530600"/>
          <p14:tracePt t="2173" x="1708150" y="3467100"/>
          <p14:tracePt t="2188" x="1765300" y="3403600"/>
          <p14:tracePt t="2202" x="1803400" y="3302000"/>
          <p14:tracePt t="2222" x="1835150" y="3187700"/>
          <p14:tracePt t="2236" x="1873250" y="3067050"/>
          <p14:tracePt t="2257" x="1911350" y="2908300"/>
          <p14:tracePt t="2271" x="1930400" y="2863850"/>
          <p14:tracePt t="2285" x="1974850" y="2787650"/>
          <p14:tracePt t="2306" x="2019300" y="2647950"/>
          <p14:tracePt t="2320" x="2032000" y="2597150"/>
          <p14:tracePt t="2341" x="2070100" y="2495550"/>
          <p14:tracePt t="2354" x="2089150" y="2476500"/>
          <p14:tracePt t="2368" x="2095500" y="2463800"/>
          <p14:tracePt t="2389" x="2101850" y="2451100"/>
          <p14:tracePt t="2403" x="2108200" y="2451100"/>
          <p14:tracePt t="2423" x="2114550" y="2444750"/>
          <p14:tracePt t="2437" x="2159000" y="2444750"/>
          <p14:tracePt t="2451" x="2235200" y="2444750"/>
          <p14:tracePt t="2472" x="2330450" y="2451100"/>
          <p14:tracePt t="2486" x="2438400" y="2476500"/>
          <p14:tracePt t="2507" x="2628900" y="2489200"/>
          <p14:tracePt t="2521" x="2794000" y="2508250"/>
          <p14:tracePt t="2535" x="2882900" y="2508250"/>
          <p14:tracePt t="2556" x="3314700" y="2508250"/>
          <p14:tracePt t="2570" x="3689350" y="2508250"/>
          <p14:tracePt t="2590" x="4006850" y="2508250"/>
          <p14:tracePt t="2604" x="4203700" y="2514600"/>
          <p14:tracePt t="2618" x="4356100" y="2527300"/>
          <p14:tracePt t="2639" x="4495800" y="2527300"/>
          <p14:tracePt t="2653" x="4610100" y="2527300"/>
          <p14:tracePt t="2673" x="4635500" y="2533650"/>
          <p14:tracePt t="2687" x="4629150" y="2540000"/>
          <p14:tracePt t="2708" x="4540250" y="2552700"/>
          <p14:tracePt t="2722" x="4489450" y="2552700"/>
          <p14:tracePt t="2948" x="4464050" y="2552700"/>
          <p14:tracePt t="2978" x="4470400" y="2546350"/>
          <p14:tracePt t="2983" x="4483100" y="2533650"/>
          <p14:tracePt t="2994" x="4514850" y="2527300"/>
          <p14:tracePt t="3001" x="4527550" y="2527300"/>
          <p14:tracePt t="3008" x="4540250" y="2514600"/>
          <p14:tracePt t="3021" x="4546600" y="2495550"/>
          <p14:tracePt t="3042" x="4565650" y="2470150"/>
          <p14:tracePt t="3056" x="4552950" y="2451100"/>
          <p14:tracePt t="3069" x="4552950" y="2444750"/>
          <p14:tracePt t="3091" x="4552950" y="2406650"/>
          <p14:tracePt t="3104" x="4578350" y="2374900"/>
          <p14:tracePt t="3125" x="4597400" y="2330450"/>
          <p14:tracePt t="3139" x="4603750" y="2305050"/>
          <p14:tracePt t="3152" x="4597400" y="2279650"/>
          <p14:tracePt t="3174" x="4565650" y="2235200"/>
          <p14:tracePt t="3187" x="4552950" y="2216150"/>
          <p14:tracePt t="3208" x="4533900" y="2203450"/>
          <p14:tracePt t="3222" x="4527550" y="2203450"/>
          <p14:tracePt t="3236" x="4508500" y="2190750"/>
          <p14:tracePt t="3257" x="4457700" y="2190750"/>
          <p14:tracePt t="3271" x="4413250" y="2190750"/>
          <p14:tracePt t="3291" x="4387850" y="2190750"/>
          <p14:tracePt t="3305" x="4375150" y="2190750"/>
          <p14:tracePt t="3319" x="4349750" y="2190750"/>
          <p14:tracePt t="3340" x="4298950" y="2190750"/>
          <p14:tracePt t="3354" x="4248150" y="2190750"/>
          <p14:tracePt t="3375" x="4171950" y="2197100"/>
          <p14:tracePt t="3389" x="4070350" y="2197100"/>
          <p14:tracePt t="3402" x="3975100" y="2197100"/>
          <p14:tracePt t="3424" x="3892550" y="2197100"/>
          <p14:tracePt t="3437" x="3778250" y="2190750"/>
          <p14:tracePt t="3458" x="3695700" y="2171700"/>
          <p14:tracePt t="3472" x="3663950" y="2165350"/>
          <p14:tracePt t="3486" x="3625850" y="2152650"/>
          <p14:tracePt t="3507" x="3581400" y="2120900"/>
          <p14:tracePt t="3521" x="3568700" y="2101850"/>
          <p14:tracePt t="3541" x="3536950" y="2070100"/>
          <p14:tracePt t="3556" x="3505200" y="2038350"/>
          <p14:tracePt t="3569" x="3498850" y="2032000"/>
          <p14:tracePt t="3625" x="3498850" y="2025650"/>
          <p14:tracePt t="3649" x="3505200" y="2019300"/>
          <p14:tracePt t="3655" x="3511550" y="2019300"/>
          <p14:tracePt t="3665" x="3517900" y="2012950"/>
          <p14:tracePt t="3673" x="3530600" y="2012950"/>
          <p14:tracePt t="3687" x="3556000" y="2006600"/>
          <p14:tracePt t="3708" x="3644900" y="2006600"/>
          <p14:tracePt t="3722" x="3740150" y="2006600"/>
          <p14:tracePt t="3736" x="3790950" y="2006600"/>
          <p14:tracePt t="3757" x="3956050" y="2012950"/>
          <p14:tracePt t="3771" x="4083050" y="2038350"/>
          <p14:tracePt t="3791" x="4229100" y="2076450"/>
          <p14:tracePt t="3805" x="4432300" y="2095500"/>
          <p14:tracePt t="3826" x="4686300" y="2108200"/>
          <p14:tracePt t="3840" x="4768850" y="2108200"/>
          <p14:tracePt t="3854" x="4921250" y="2108200"/>
          <p14:tracePt t="3875" x="5111750" y="2108200"/>
          <p14:tracePt t="3889" x="5175250" y="2108200"/>
          <p14:tracePt t="3910" x="5353050" y="2108200"/>
          <p14:tracePt t="3924" x="5454650" y="2108200"/>
          <p14:tracePt t="3937" x="5499100" y="2108200"/>
          <p14:tracePt t="3958" x="5524500" y="2108200"/>
          <p14:tracePt t="3985" x="5537200" y="2108200"/>
          <p14:tracePt t="3993" x="5543550" y="2108200"/>
          <p14:tracePt t="4007" x="5568950" y="2108200"/>
          <p14:tracePt t="4021" x="5581650" y="2108200"/>
          <p14:tracePt t="4042" x="5600700" y="2108200"/>
          <p14:tracePt t="4184" x="5588000" y="2108200"/>
          <p14:tracePt t="4290" x="5581650" y="2108200"/>
          <p14:tracePt t="4303" x="5568950" y="2108200"/>
          <p14:tracePt t="4306" x="5562600" y="2108200"/>
          <p14:tracePt t="4312" x="5556250" y="2108200"/>
          <p14:tracePt t="4326" x="5543550" y="2108200"/>
          <p14:tracePt t="4340" x="5530850" y="2108200"/>
          <p14:tracePt t="4354" x="5492750" y="2108200"/>
          <p14:tracePt t="4375" x="5467350" y="2108200"/>
          <p14:tracePt t="4389" x="5410200" y="2108200"/>
          <p14:tracePt t="4410" x="5283200" y="2082800"/>
          <p14:tracePt t="4423" x="5251450" y="2076450"/>
          <p14:tracePt t="4437" x="5232400" y="2070100"/>
          <p14:tracePt t="4458" x="5213350" y="2057400"/>
          <p14:tracePt t="4472" x="5207000" y="2051050"/>
          <p14:tracePt t="4493" x="5194300" y="2044700"/>
          <p14:tracePt t="4507" x="5194300" y="2032000"/>
          <p14:tracePt t="4546" x="5200650" y="2032000"/>
          <p14:tracePt t="4554" x="5219700" y="2032000"/>
          <p14:tracePt t="4560" x="5257800" y="2032000"/>
          <p14:tracePt t="4576" x="5308600" y="2032000"/>
          <p14:tracePt t="4590" x="5403850" y="2032000"/>
          <p14:tracePt t="4604" x="5480050" y="2032000"/>
          <p14:tracePt t="4625" x="5549900" y="2044700"/>
          <p14:tracePt t="4665" x="5543550" y="2044700"/>
          <p14:tracePt t="4674" x="5511800" y="2051050"/>
          <p14:tracePt t="4690" x="5499100" y="2051050"/>
          <p14:tracePt t="4697" x="5461000" y="2051050"/>
          <p14:tracePt t="4709" x="5410200" y="2051050"/>
          <p14:tracePt t="4722" x="5334000" y="2051050"/>
          <p14:tracePt t="4743" x="5251450" y="2051050"/>
          <p14:tracePt t="4757" x="5187950" y="2051050"/>
          <p14:tracePt t="4770" x="5149850" y="2051050"/>
          <p14:tracePt t="4792" x="5143500" y="2051050"/>
          <p14:tracePt t="4817" x="5156200" y="2051050"/>
          <p14:tracePt t="4834" x="5175250" y="2051050"/>
          <p14:tracePt t="4841" x="5207000" y="2051050"/>
          <p14:tracePt t="4854" x="5226050" y="2057400"/>
          <p14:tracePt t="4875" x="5321300" y="2089150"/>
          <p14:tracePt t="4889" x="5359400" y="2101850"/>
          <p14:tracePt t="4910" x="5372100" y="2101850"/>
          <p14:tracePt t="4937" x="5353050" y="2108200"/>
          <p14:tracePt t="4943" x="5314950" y="2108200"/>
          <p14:tracePt t="4958" x="5283200" y="2108200"/>
          <p14:tracePt t="4972" x="5251450" y="2108200"/>
          <p14:tracePt t="5010" x="5251450" y="2101850"/>
          <p14:tracePt t="5015" x="5257800" y="2095500"/>
          <p14:tracePt t="5025" x="5270500" y="2095500"/>
          <p14:tracePt t="5042" x="5302250" y="2089150"/>
          <p14:tracePt t="5056" x="5327650" y="2089150"/>
          <p14:tracePt t="5076" x="5372100" y="2095500"/>
          <p14:tracePt t="5091" x="5422900" y="2095500"/>
          <p14:tracePt t="5104" x="5441950" y="2108200"/>
          <p14:tracePt t="5125" x="5480050" y="2127250"/>
          <p14:tracePt t="5856" x="5473700" y="2127250"/>
          <p14:tracePt t="5873" x="5467350" y="2127250"/>
          <p14:tracePt t="5875" x="5448300" y="2127250"/>
          <p14:tracePt t="5881" x="5435600" y="2127250"/>
          <p14:tracePt t="5888" x="5365750" y="2139950"/>
          <p14:tracePt t="5910" x="5308600" y="2159000"/>
          <p14:tracePt t="5923" x="5302250" y="2159000"/>
          <p14:tracePt t="6042" x="5308600" y="2159000"/>
          <p14:tracePt t="6049" x="5314950" y="2159000"/>
          <p14:tracePt t="6056" x="5321300" y="2152650"/>
          <p14:tracePt t="6065" x="5334000" y="2152650"/>
          <p14:tracePt t="6194" x="5327650" y="2152650"/>
          <p14:tracePt t="6199" x="5321300" y="2152650"/>
          <p14:tracePt t="6209" x="5308600" y="2152650"/>
          <p14:tracePt t="6217" x="5302250" y="2152650"/>
          <p14:tracePt t="6223" x="5295900" y="2152650"/>
          <p14:tracePt t="6243" x="5264150" y="2152650"/>
          <p14:tracePt t="6257" x="5226050" y="2152650"/>
          <p14:tracePt t="6277" x="5181600" y="2152650"/>
          <p14:tracePt t="6291" x="5105400" y="2139950"/>
          <p14:tracePt t="6326" x="5099050" y="2139950"/>
          <p14:tracePt t="6340" x="5099050" y="2127250"/>
          <p14:tracePt t="6361" x="5099050" y="2114550"/>
          <p14:tracePt t="6378" x="5099050" y="2101850"/>
          <p14:tracePt t="6389" x="5111750" y="2101850"/>
          <p14:tracePt t="6410" x="5156200" y="2076450"/>
          <p14:tracePt t="6424" x="5168900" y="2076450"/>
          <p14:tracePt t="6445" x="5194300" y="2070100"/>
          <p14:tracePt t="6458" x="5213350" y="2063750"/>
          <p14:tracePt t="6472" x="5219700" y="2063750"/>
          <p14:tracePt t="6493" x="5232400" y="2057400"/>
          <p14:tracePt t="6507" x="5245100" y="2057400"/>
          <p14:tracePt t="6527" x="5251450" y="2057400"/>
          <p14:tracePt t="6572" x="5264150" y="2057400"/>
          <p14:tracePt t="6593" x="5289550" y="2057400"/>
          <p14:tracePt t="6601" x="5308600" y="2057400"/>
          <p14:tracePt t="6607" x="5327650" y="2057400"/>
          <p14:tracePt t="6618" x="5346700" y="2063750"/>
          <p14:tracePt t="6625" x="5378450" y="2070100"/>
          <p14:tracePt t="6639" x="5410200" y="2082800"/>
          <p14:tracePt t="6660" x="5454650" y="2082800"/>
          <p14:tracePt t="6673" x="5467350" y="2082800"/>
          <p14:tracePt t="6694" x="5505450" y="2082800"/>
          <p14:tracePt t="6708" x="5530850" y="2082800"/>
          <p14:tracePt t="6722" x="5543550" y="2082800"/>
          <p14:tracePt t="6743" x="5568950" y="2076450"/>
          <p14:tracePt t="6757" x="5607050" y="2070100"/>
          <p14:tracePt t="6778" x="5657850" y="2063750"/>
          <p14:tracePt t="6791" x="5664200" y="2063750"/>
          <p14:tracePt t="6805" x="5670550" y="2063750"/>
          <p14:tracePt t="6889" x="5676900" y="2063750"/>
          <p14:tracePt t="6896" x="5683250" y="2063750"/>
          <p14:tracePt t="7016" x="5670550" y="2063750"/>
          <p14:tracePt t="7017" x="5651500" y="2063750"/>
          <p14:tracePt t="7023" x="5626100" y="2063750"/>
          <p14:tracePt t="7027" x="5607050" y="2063750"/>
          <p14:tracePt t="7041" x="5562600" y="2063750"/>
          <p14:tracePt t="7062" x="5473700" y="2076450"/>
          <p14:tracePt t="7077" x="5410200" y="2095500"/>
          <p14:tracePt t="7090" x="5365750" y="2108200"/>
          <p14:tracePt t="7111" x="5245100" y="2133600"/>
          <p14:tracePt t="7125" x="4933950" y="2197100"/>
          <p14:tracePt t="7146" x="4578350" y="2266950"/>
          <p14:tracePt t="7160" x="4362450" y="2298700"/>
          <p14:tracePt t="7173" x="3867150" y="2368550"/>
          <p14:tracePt t="7194" x="3098800" y="2470150"/>
          <p14:tracePt t="7208" x="2527300" y="2565400"/>
          <p14:tracePt t="7229" x="2070100" y="2654300"/>
          <p14:tracePt t="7243" x="1873250" y="2698750"/>
          <p14:tracePt t="7257" x="1816100" y="2705100"/>
          <p14:tracePt t="7354" x="1841500" y="2698750"/>
          <p14:tracePt t="7361" x="1854200" y="2698750"/>
          <p14:tracePt t="7367" x="1892300" y="2698750"/>
          <p14:tracePt t="7377" x="1943100" y="2698750"/>
          <p14:tracePt t="7396" x="2012950" y="2692400"/>
          <p14:tracePt t="7409" x="2038350" y="2686050"/>
          <p14:tracePt t="7423" x="2044700" y="2686050"/>
          <p14:tracePt t="7457" x="2051050" y="2686050"/>
          <p14:tracePt t="7473" x="2051050" y="2679700"/>
          <p14:tracePt t="7481" x="2082800" y="2660650"/>
          <p14:tracePt t="7493" x="2101850" y="2660650"/>
          <p14:tracePt t="7507" x="2152650" y="2647950"/>
          <p14:tracePt t="7528" x="2209800" y="2609850"/>
          <p14:tracePt t="7541" x="2216150" y="2609850"/>
          <p14:tracePt t="7562" x="2222500" y="2609850"/>
          <p14:tracePt t="7594" x="2228850" y="2609850"/>
          <p14:tracePt t="7642" x="2228850" y="2603500"/>
          <p14:tracePt t="7655" x="2228850" y="2597150"/>
          <p14:tracePt t="7719" x="2228850" y="2590800"/>
          <p14:tracePt t="7735" x="2235200" y="2584450"/>
          <p14:tracePt t="7744" x="2241550" y="2584450"/>
          <p14:tracePt t="7786" x="2235200" y="2584450"/>
          <p14:tracePt t="7799" x="2228850" y="2584450"/>
          <p14:tracePt t="7810" x="2197100" y="2584450"/>
          <p14:tracePt t="7817" x="2159000" y="2584450"/>
          <p14:tracePt t="7823" x="2127250" y="2584450"/>
          <p14:tracePt t="7834" x="2114550" y="2584450"/>
          <p14:tracePt t="7841" x="2095500" y="2584450"/>
          <p14:tracePt t="7861" x="2051050" y="2584450"/>
          <p14:tracePt t="7875" x="2019300" y="2597150"/>
          <p14:tracePt t="7896" x="2012950" y="2597150"/>
          <p14:tracePt t="7909" x="2006600" y="2609850"/>
          <p14:tracePt t="7923" x="2000250" y="2628900"/>
          <p14:tracePt t="7944" x="1981200" y="2660650"/>
          <p14:tracePt t="7958" x="1981200" y="2679700"/>
          <p14:tracePt t="7979" x="1993900" y="2724150"/>
          <p14:tracePt t="7993" x="2019300" y="2762250"/>
          <p14:tracePt t="8007" x="2038350" y="2781300"/>
          <p14:tracePt t="8028" x="2120900" y="2819400"/>
          <p14:tracePt t="8042" x="2171700" y="2832100"/>
          <p14:tracePt t="8062" x="2216150" y="2851150"/>
          <p14:tracePt t="8077" x="2247900" y="2851150"/>
          <p14:tracePt t="8090" x="2305050" y="2863850"/>
          <p14:tracePt t="8111" x="2349500" y="2863850"/>
          <p14:tracePt t="8125" x="2419350" y="2863850"/>
          <p14:tracePt t="8146" x="2559050" y="2863850"/>
          <p14:tracePt t="8159" x="2597150" y="2863850"/>
          <p14:tracePt t="8173" x="2647950" y="2870200"/>
          <p14:tracePt t="8194" x="2673350" y="2895600"/>
          <p14:tracePt t="8208" x="2698750" y="2908300"/>
          <p14:tracePt t="8229" x="2736850" y="2959100"/>
          <p14:tracePt t="8243" x="2787650" y="3035300"/>
          <p14:tracePt t="8257" x="2825750" y="3105150"/>
          <p14:tracePt t="8278" x="2857500" y="3168650"/>
          <p14:tracePt t="8291" x="2908300" y="3232150"/>
          <p14:tracePt t="8313" x="2933700" y="3289300"/>
          <p14:tracePt t="8326" x="3035300" y="3435350"/>
          <p14:tracePt t="8340" x="3060700" y="3492500"/>
          <p14:tracePt t="8361" x="3117850" y="3657600"/>
          <p14:tracePt t="8375" x="3143250" y="3771900"/>
          <p14:tracePt t="8396" x="3181350" y="3917950"/>
          <p14:tracePt t="8410" x="3206750" y="3994150"/>
          <p14:tracePt t="8431" x="3276600" y="4254500"/>
          <p14:tracePt t="8444" x="3321050" y="4413250"/>
          <p14:tracePt t="8458" x="3352800" y="4540250"/>
          <p14:tracePt t="8479" x="3397250" y="4648200"/>
          <p14:tracePt t="8493" x="3422650" y="4743450"/>
          <p14:tracePt t="8514" x="3467100" y="4889500"/>
          <p14:tracePt t="8528" x="3473450" y="4921250"/>
          <p14:tracePt t="8541" x="3479800" y="4991100"/>
          <p14:tracePt t="8562" x="3486150" y="5099050"/>
          <p14:tracePt t="8576" x="3486150" y="5124450"/>
          <p14:tracePt t="8597" x="3486150" y="5251450"/>
          <p14:tracePt t="8611" x="3486150" y="5372100"/>
          <p14:tracePt t="8625" x="3467100" y="5429250"/>
          <p14:tracePt t="8646" x="3429000" y="5588000"/>
          <p14:tracePt t="8660" x="3397250" y="5664200"/>
          <p14:tracePt t="8681" x="3359150" y="5734050"/>
          <p14:tracePt t="8694" x="3289300" y="5797550"/>
          <p14:tracePt t="8708" x="3149600" y="5886450"/>
          <p14:tracePt t="8730" x="3048000" y="5949950"/>
          <p14:tracePt t="8743" x="3016250" y="5969000"/>
          <p14:tracePt t="8764" x="2889250" y="5994400"/>
          <p14:tracePt t="8778" x="2819400" y="6007100"/>
          <p14:tracePt t="8791" x="2717800" y="6013450"/>
          <p14:tracePt t="8812" x="2609850" y="6013450"/>
          <p14:tracePt t="8826" x="2514600" y="6013450"/>
          <p14:tracePt t="8847" x="2413000" y="6007100"/>
          <p14:tracePt t="8861" x="2324100" y="5981700"/>
          <p14:tracePt t="8874" x="2292350" y="5981700"/>
          <p14:tracePt t="8896" x="2254250" y="5949950"/>
          <p14:tracePt t="8910" x="2216150" y="5930900"/>
          <p14:tracePt t="8930" x="2146300" y="5880100"/>
          <p14:tracePt t="8944" x="2101850" y="5854700"/>
          <p14:tracePt t="8958" x="2076450" y="5835650"/>
          <p14:tracePt t="8979" x="2025650" y="5816600"/>
          <p14:tracePt t="8993" x="2019300" y="5803900"/>
          <p14:tracePt t="9013" x="1993900" y="5791200"/>
          <p14:tracePt t="9028" x="1962150" y="5778500"/>
          <p14:tracePt t="9041" x="1873250" y="5734050"/>
          <p14:tracePt t="9062" x="1828800" y="5715000"/>
          <p14:tracePt t="9077" x="1758950" y="5689600"/>
          <p14:tracePt t="9097" x="1657350" y="5645150"/>
          <p14:tracePt t="9111" x="1625600" y="5626100"/>
          <p14:tracePt t="9125" x="1555750" y="5556250"/>
          <p14:tracePt t="9146" x="1403350" y="5397500"/>
          <p14:tracePt t="9160" x="1346200" y="5314950"/>
          <p14:tracePt t="9181" x="1212850" y="4997450"/>
          <p14:tracePt t="9194" x="1136650" y="4749800"/>
          <p14:tracePt t="9208" x="1111250" y="4635500"/>
          <p14:tracePt t="9229" x="1035050" y="4267200"/>
          <p14:tracePt t="9243" x="1016000" y="4032250"/>
          <p14:tracePt t="9264" x="1003300" y="3721100"/>
          <p14:tracePt t="9277" x="1003300" y="3625850"/>
          <p14:tracePt t="9291" x="1003300" y="3473450"/>
          <p14:tracePt t="9312" x="1022350" y="3308350"/>
          <p14:tracePt t="9326" x="1035050" y="3263900"/>
          <p14:tracePt t="9347" x="1098550" y="3162300"/>
          <p14:tracePt t="9361" x="1155700" y="3111500"/>
          <p14:tracePt t="9375" x="1193800" y="3092450"/>
          <p14:tracePt t="9396" x="1244600" y="3016250"/>
          <p14:tracePt t="9409" x="1289050" y="2984500"/>
          <p14:tracePt t="9431" x="1352550" y="2959100"/>
          <p14:tracePt t="9444" x="1409700" y="2914650"/>
          <p14:tracePt t="9458" x="1479550" y="2863850"/>
          <p14:tracePt t="9479" x="1587500" y="2781300"/>
          <p14:tracePt t="9493" x="1625600" y="2736850"/>
          <p14:tracePt t="9514" x="1828800" y="2590800"/>
          <p14:tracePt t="9527" x="2038350" y="2444750"/>
          <p14:tracePt t="9541" x="2146300" y="2362200"/>
          <p14:tracePt t="9562" x="2482850" y="2165350"/>
          <p14:tracePt t="9576" x="2660650" y="2082800"/>
          <p14:tracePt t="9597" x="2832100" y="2025650"/>
          <p14:tracePt t="9611" x="2876550" y="2012950"/>
          <p14:tracePt t="9625" x="2965450" y="1993900"/>
          <p14:tracePt t="9646" x="3143250" y="2000250"/>
          <p14:tracePt t="9659" x="3206750" y="2006600"/>
          <p14:tracePt t="9681" x="3327400" y="2032000"/>
          <p14:tracePt t="9694" x="3448050" y="2063750"/>
          <p14:tracePt t="9708" x="3568700" y="2101850"/>
          <p14:tracePt t="9729" x="3746500" y="2178050"/>
          <p14:tracePt t="9743" x="3867150" y="2266950"/>
          <p14:tracePt t="9763" x="3994150" y="2355850"/>
          <p14:tracePt t="9778" x="4140200" y="2508250"/>
          <p14:tracePt t="9798" x="4235450" y="2673350"/>
          <p14:tracePt t="9812" x="4318000" y="2863850"/>
          <p14:tracePt t="9826" x="4387850" y="3124200"/>
          <p14:tracePt t="9847" x="4470400" y="3556000"/>
          <p14:tracePt t="9861" x="4457700" y="3841750"/>
          <p14:tracePt t="9882" x="4400550" y="4127500"/>
          <p14:tracePt t="9896" x="4375150" y="4260850"/>
          <p14:tracePt t="9909" x="4356100" y="4457700"/>
          <p14:tracePt t="9930" x="4343400" y="4654550"/>
          <p14:tracePt t="9944" x="4343400" y="4692650"/>
          <p14:tracePt t="9965" x="4343400" y="4756150"/>
          <p14:tracePt t="9979" x="4356100" y="4781550"/>
          <p14:tracePt t="9993" x="4356100" y="4806950"/>
          <p14:tracePt t="10014" x="4356100" y="4819650"/>
          <p14:tracePt t="10028" x="4356100" y="4832350"/>
          <p14:tracePt t="10048" x="4356100" y="4845050"/>
          <p14:tracePt t="10062" x="4368800" y="4870450"/>
          <p14:tracePt t="10077" x="4368800" y="4883150"/>
          <p14:tracePt t="10097" x="4394200" y="4902200"/>
          <p14:tracePt t="10257" x="4387850" y="4902200"/>
          <p14:tracePt t="10265" x="4387850" y="4895850"/>
          <p14:tracePt t="10277" x="4368800" y="4895850"/>
          <p14:tracePt t="10284" x="4356100" y="4883150"/>
          <p14:tracePt t="10298" x="4356100" y="4870450"/>
          <p14:tracePt t="10312" x="4349750" y="4857750"/>
          <p14:tracePt t="10326" x="4343400" y="4832350"/>
          <p14:tracePt t="10347" x="4324350" y="4749800"/>
          <p14:tracePt t="10361" x="4324350" y="4686300"/>
          <p14:tracePt t="10381" x="4324350" y="4629150"/>
          <p14:tracePt t="10396" x="4311650" y="4559300"/>
          <p14:tracePt t="10409" x="4311650" y="4419600"/>
          <p14:tracePt t="10430" x="4305300" y="4343400"/>
          <p14:tracePt t="10444" x="4273550" y="4184650"/>
          <p14:tracePt t="10465" x="4216400" y="3937000"/>
          <p14:tracePt t="10479" x="4197350" y="3848100"/>
          <p14:tracePt t="10493" x="4146550" y="3663950"/>
          <p14:tracePt t="10514" x="4076700" y="3378200"/>
          <p14:tracePt t="10527" x="4051300" y="3276600"/>
          <p14:tracePt t="10548" x="3962400" y="3028950"/>
          <p14:tracePt t="10562" x="3867150" y="2908300"/>
          <p14:tracePt t="10576" x="3740150" y="2800350"/>
          <p14:tracePt t="10597" x="3587750" y="2717800"/>
          <p14:tracePt t="10611" x="3409950" y="2660650"/>
          <p14:tracePt t="10632" x="3022600" y="2565400"/>
          <p14:tracePt t="10646" x="2889250" y="2546350"/>
          <p14:tracePt t="10659" x="2520950" y="2533650"/>
          <p14:tracePt t="10680" x="2279650" y="2533650"/>
          <p14:tracePt t="10694" x="1435100" y="2552700"/>
          <p14:tracePt t="10715" x="749300" y="2584450"/>
          <p14:tracePt t="10729" x="495300" y="2609850"/>
          <p14:tracePt t="10743" x="317500" y="2635250"/>
          <p14:tracePt t="10764" x="203200" y="2647950"/>
          <p14:tracePt t="10778" x="190500" y="2647950"/>
          <p14:tracePt t="10798" x="190500" y="2660650"/>
          <p14:tracePt t="10812" x="196850" y="2660650"/>
          <p14:tracePt t="10826" x="222250" y="2692400"/>
          <p14:tracePt t="10847" x="247650" y="2749550"/>
          <p14:tracePt t="10882" x="234950" y="2774950"/>
          <p14:tracePt t="10896" x="234950" y="2794000"/>
          <p14:tracePt t="10913" x="234950" y="2800350"/>
          <p14:tracePt t="10930" x="234950" y="2806700"/>
          <p14:tracePt t="10944" x="222250" y="2813050"/>
          <p14:tracePt t="10965" x="209550" y="2825750"/>
          <p14:tracePt t="10979" x="196850" y="2844800"/>
          <p14:tracePt t="10993" x="184150" y="2876550"/>
          <p14:tracePt t="11014" x="152400" y="2927350"/>
          <p14:tracePt t="11028" x="101600" y="2984500"/>
          <p14:tracePt t="11048" x="63500" y="303530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7C45A-0C4E-C46E-6F7A-17EB6CEF0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21" y="1447800"/>
            <a:ext cx="4963358" cy="530072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E618B4D-0FBB-8506-6EF6-3E4E245912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3744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23"/>
    </mc:Choice>
    <mc:Fallback>
      <p:transition spd="slow" advTm="17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84" x="482600" y="2965450"/>
          <p14:tracePt t="5090" x="933450" y="3022600"/>
          <p14:tracePt t="5104" x="1333500" y="3073400"/>
          <p14:tracePt t="5118" x="2076450" y="3187700"/>
          <p14:tracePt t="5139" x="2806700" y="3333750"/>
          <p14:tracePt t="5152" x="2971800" y="3378200"/>
          <p14:tracePt t="5173" x="3321050" y="3460750"/>
          <p14:tracePt t="5187" x="3486150" y="3467100"/>
          <p14:tracePt t="5201" x="3543300" y="3467100"/>
          <p14:tracePt t="5222" x="3778250" y="3448050"/>
          <p14:tracePt t="5236" x="3905250" y="3422650"/>
          <p14:tracePt t="5257" x="4076700" y="3403600"/>
          <p14:tracePt t="5271" x="4305300" y="3416300"/>
          <p14:tracePt t="5284" x="4591050" y="3473450"/>
          <p14:tracePt t="5305" x="4826000" y="3530600"/>
          <p14:tracePt t="5319" x="4984750" y="3575050"/>
          <p14:tracePt t="5340" x="5111750" y="3587750"/>
          <p14:tracePt t="5354" x="5181600" y="3587750"/>
          <p14:tracePt t="5368" x="5219700" y="3587750"/>
          <p14:tracePt t="5388" x="5346700" y="3556000"/>
          <p14:tracePt t="5402" x="5448300" y="3492500"/>
          <p14:tracePt t="5423" x="5594350" y="3416300"/>
          <p14:tracePt t="5437" x="5715000" y="3333750"/>
          <p14:tracePt t="5458" x="5829300" y="3257550"/>
          <p14:tracePt t="5472" x="5880100" y="3219450"/>
          <p14:tracePt t="5486" x="5924550" y="3168650"/>
          <p14:tracePt t="5506" x="5981700" y="3079750"/>
          <p14:tracePt t="5520" x="6000750" y="3016250"/>
          <p14:tracePt t="5541" x="6019800" y="2959100"/>
          <p14:tracePt t="5555" x="6032500" y="2933700"/>
          <p14:tracePt t="5569" x="6064250" y="2882900"/>
          <p14:tracePt t="5570" x="6070600" y="2851150"/>
          <p14:tracePt t="5590" x="6096000" y="2794000"/>
          <p14:tracePt t="5604" x="6102350" y="2774950"/>
          <p14:tracePt t="5624" x="6115050" y="2774950"/>
          <p14:tracePt t="5701" x="6127750" y="2774950"/>
          <p14:tracePt t="5708" x="6121400" y="2768600"/>
          <p14:tracePt t="5724" x="6134100" y="2755900"/>
          <p14:tracePt t="5732" x="6121400" y="2724150"/>
          <p14:tracePt t="5736" x="6121400" y="2711450"/>
          <p14:tracePt t="5756" x="6121400" y="2692400"/>
          <p14:tracePt t="5770" x="6127750" y="2667000"/>
          <p14:tracePt t="5791" x="6159500" y="2622550"/>
          <p14:tracePt t="5805" x="6191250" y="2578100"/>
          <p14:tracePt t="5819" x="6191250" y="2559050"/>
          <p14:tracePt t="5840" x="6203950" y="2501900"/>
          <p14:tracePt t="5854" x="6210300" y="2476500"/>
          <p14:tracePt t="5875" x="6210300" y="2451100"/>
          <p14:tracePt t="5888" x="6197600" y="2419350"/>
          <p14:tracePt t="5903" x="6178550" y="2381250"/>
          <p14:tracePt t="5923" x="6165850" y="2330450"/>
          <p14:tracePt t="5937" x="6165850" y="2305050"/>
          <p14:tracePt t="5958" x="6159500" y="2266950"/>
          <p14:tracePt t="5972" x="6153150" y="2260600"/>
          <p14:tracePt t="5986" x="6146800" y="2241550"/>
          <p14:tracePt t="6007" x="6121400" y="2197100"/>
          <p14:tracePt t="6020" x="6115050" y="2178050"/>
          <p14:tracePt t="6041" x="6115050" y="2159000"/>
          <p14:tracePt t="6055" x="6108700" y="2146300"/>
          <p14:tracePt t="6069" x="6108700" y="2139950"/>
          <p14:tracePt t="6090" x="6108700" y="2127250"/>
          <p14:tracePt t="6104" x="6102350" y="2114550"/>
          <p14:tracePt t="6125" x="6102350" y="2108200"/>
          <p14:tracePt t="6156" x="6102350" y="2101850"/>
          <p14:tracePt t="6180" x="6102350" y="2095500"/>
          <p14:tracePt t="6188" x="6096000" y="2095500"/>
          <p14:tracePt t="6190" x="6089650" y="2089150"/>
          <p14:tracePt t="6208" x="6083300" y="2082800"/>
          <p14:tracePt t="6222" x="6064250" y="2076450"/>
          <p14:tracePt t="6236" x="6013450" y="2070100"/>
          <p14:tracePt t="6257" x="5975350" y="2070100"/>
          <p14:tracePt t="6271" x="5911850" y="2057400"/>
          <p14:tracePt t="6291" x="5880100" y="2051050"/>
          <p14:tracePt t="6426" x="5892800" y="2051050"/>
          <p14:tracePt t="6432" x="5911850" y="2051050"/>
          <p14:tracePt t="6451" x="5924550" y="2051050"/>
          <p14:tracePt t="6458" x="5937250" y="2051050"/>
          <p14:tracePt t="6472" x="5975350" y="2051050"/>
          <p14:tracePt t="6486" x="6007100" y="2051050"/>
          <p14:tracePt t="6507" x="6032500" y="2051050"/>
          <p14:tracePt t="6564" x="6019800" y="2051050"/>
          <p14:tracePt t="6572" x="5994400" y="2051050"/>
          <p14:tracePt t="6578" x="5981700" y="2051050"/>
          <p14:tracePt t="6588" x="5949950" y="2051050"/>
          <p14:tracePt t="6596" x="5918200" y="2051050"/>
          <p14:tracePt t="6604" x="5905500" y="2051050"/>
          <p14:tracePt t="6624" x="5873750" y="2051050"/>
          <p14:tracePt t="6650" x="5880100" y="2051050"/>
          <p14:tracePt t="6660" x="5899150" y="2044700"/>
          <p14:tracePt t="6674" x="5962650" y="2025650"/>
          <p14:tracePt t="6687" x="5981700" y="2025650"/>
          <p14:tracePt t="6708" x="6076950" y="2000250"/>
          <p14:tracePt t="6722" x="6102350" y="1993900"/>
          <p14:tracePt t="6855" x="6096000" y="2000250"/>
          <p14:tracePt t="6860" x="6083300" y="2012950"/>
          <p14:tracePt t="6888" x="6070600" y="2032000"/>
          <p14:tracePt t="6895" x="6064250" y="2032000"/>
          <p14:tracePt t="6909" x="6045200" y="2044700"/>
          <p14:tracePt t="6923" x="6032500" y="2051050"/>
          <p14:tracePt t="6937" x="6032500" y="2057400"/>
          <p14:tracePt t="6958" x="6019800" y="2057400"/>
          <p14:tracePt t="6972" x="6019800" y="2063750"/>
          <p14:tracePt t="7004" x="6013450" y="2076450"/>
          <p14:tracePt t="7020" x="6007100" y="2076450"/>
          <p14:tracePt t="7034" x="6000750" y="2089150"/>
          <p14:tracePt t="7054" x="5988050" y="2089150"/>
          <p14:tracePt t="7100" x="5975350" y="2089150"/>
          <p14:tracePt t="7106" x="5969000" y="2089150"/>
          <p14:tracePt t="7116" x="5956300" y="2089150"/>
          <p14:tracePt t="7125" x="5949950" y="2089150"/>
          <p14:tracePt t="7138" x="5937250" y="2089150"/>
          <p14:tracePt t="7159" x="5911850" y="2089150"/>
          <p14:tracePt t="7188" x="5905500" y="2089150"/>
          <p14:tracePt t="7220" x="5899150" y="2089150"/>
          <p14:tracePt t="7234" x="5899150" y="2095500"/>
          <p14:tracePt t="7242" x="5899150" y="2101850"/>
          <p14:tracePt t="7258" x="5899150" y="2108200"/>
          <p14:tracePt t="7272" x="5899150" y="2114550"/>
          <p14:tracePt t="7282" x="5892800" y="2133600"/>
          <p14:tracePt t="7298" x="5899150" y="2146300"/>
          <p14:tracePt t="7308" x="5899150" y="2159000"/>
          <p14:tracePt t="7326" x="5911850" y="2171700"/>
          <p14:tracePt t="7340" x="5918200" y="2171700"/>
          <p14:tracePt t="7413" x="5924550" y="2171700"/>
          <p14:tracePt t="7501" x="5930900" y="2171700"/>
          <p14:tracePt t="7508" x="5943600" y="2171700"/>
          <p14:tracePt t="7524" x="5949950" y="2165350"/>
          <p14:tracePt t="7538" x="5956300" y="2165350"/>
          <p14:tracePt t="9109" x="5937250" y="2171700"/>
          <p14:tracePt t="9124" x="5886450" y="2184400"/>
          <p14:tracePt t="9132" x="5822950" y="2197100"/>
          <p14:tracePt t="9138" x="5664200" y="2216150"/>
          <p14:tracePt t="9146" x="5568950" y="2222500"/>
          <p14:tracePt t="9159" x="5543550" y="2222500"/>
          <p14:tracePt t="9173" x="5543550" y="2216150"/>
          <p14:tracePt t="9194" x="5543550" y="2190750"/>
          <p14:tracePt t="9208" x="5543550" y="2159000"/>
          <p14:tracePt t="9222" x="5556250" y="2146300"/>
          <p14:tracePt t="9243" x="5600700" y="2120900"/>
          <p14:tracePt t="9256" x="5746750" y="2082800"/>
          <p14:tracePt t="9277" x="6159500" y="1968500"/>
          <p14:tracePt t="9292" x="6343650" y="1924050"/>
          <p14:tracePt t="9305" x="6394450" y="1911350"/>
          <p14:tracePt t="9326" x="6413500" y="1905000"/>
          <p14:tracePt t="9340" x="6407150" y="1905000"/>
          <p14:tracePt t="9361" x="6337300" y="1930400"/>
          <p14:tracePt t="9374" x="6292850" y="1943100"/>
          <p14:tracePt t="9388" x="6203950" y="1968500"/>
          <p14:tracePt t="9410" x="6127750" y="1987550"/>
          <p14:tracePt t="9423" x="6064250" y="1993900"/>
          <p14:tracePt t="9444" x="6032500" y="2006600"/>
          <p14:tracePt t="9557" x="6019800" y="2006600"/>
          <p14:tracePt t="9564" x="6007100" y="2006600"/>
          <p14:tracePt t="9580" x="5988050" y="2006600"/>
          <p14:tracePt t="9588" x="5962650" y="2019300"/>
          <p14:tracePt t="9594" x="5943600" y="2019300"/>
          <p14:tracePt t="9611" x="5918200" y="2019300"/>
          <p14:tracePt t="9624" x="5886450" y="2019300"/>
          <p14:tracePt t="9638" x="5873750" y="2019300"/>
          <p14:tracePt t="9659" x="5867400" y="2019300"/>
          <p14:tracePt t="9748" x="5861050" y="2019300"/>
          <p14:tracePt t="10070" x="5861050" y="2032000"/>
          <p14:tracePt t="10084" x="5861050" y="2038350"/>
          <p14:tracePt t="10090" x="5867400" y="2051050"/>
          <p14:tracePt t="10097" x="5886450" y="2063750"/>
          <p14:tracePt t="10112" x="5892800" y="2082800"/>
          <p14:tracePt t="10125" x="5905500" y="2101850"/>
          <p14:tracePt t="10146" x="5949950" y="2127250"/>
          <p14:tracePt t="10159" x="5962650" y="2139950"/>
          <p14:tracePt t="10173" x="5981700" y="2146300"/>
          <p14:tracePt t="10194" x="5988050" y="2152650"/>
          <p14:tracePt t="10301" x="6007100" y="2165350"/>
          <p14:tracePt t="10318" x="6019800" y="2178050"/>
          <p14:tracePt t="10324" x="6026150" y="2178050"/>
          <p14:tracePt t="10326" x="6032500" y="2190750"/>
          <p14:tracePt t="10333" x="6045200" y="2197100"/>
          <p14:tracePt t="10339" x="6051550" y="2197100"/>
          <p14:tracePt t="10361" x="6102350" y="2209800"/>
          <p14:tracePt t="10374" x="6121400" y="2216150"/>
          <p14:tracePt t="10396" x="6134100" y="2216150"/>
          <p14:tracePt t="10410" x="6146800" y="2216150"/>
          <p14:tracePt t="10423" x="6165850" y="2216150"/>
          <p14:tracePt t="10444" x="6191250" y="2228850"/>
          <p14:tracePt t="15623" x="6076950" y="2228850"/>
          <p14:tracePt t="15658" x="5848350" y="2216150"/>
          <p14:tracePt t="15674" x="5645150" y="2216150"/>
          <p14:tracePt t="15676" x="5429250" y="2197100"/>
          <p14:tracePt t="15680" x="5264150" y="2165350"/>
          <p14:tracePt t="15687" x="4997450" y="2120900"/>
          <p14:tracePt t="15701" x="4921250" y="2114550"/>
          <p14:tracePt t="15714" x="4914900" y="2114550"/>
          <p14:tracePt t="15732" x="4908550" y="2114550"/>
          <p14:tracePt t="15749" x="4895850" y="2114550"/>
          <p14:tracePt t="15763" x="4864100" y="2114550"/>
          <p14:tracePt t="15784" x="4781550" y="2114550"/>
          <p14:tracePt t="15798" x="4679950" y="2114550"/>
          <p14:tracePt t="15812" x="4584700" y="2114550"/>
          <p14:tracePt t="15833" x="4476750" y="2114550"/>
          <p14:tracePt t="15847" x="4457700" y="2114550"/>
          <p14:tracePt t="15868" x="4349750" y="2139950"/>
          <p14:tracePt t="15881" x="4248150" y="2165350"/>
          <p14:tracePt t="15895" x="4184650" y="2178050"/>
          <p14:tracePt t="15916" x="3994150" y="2228850"/>
          <p14:tracePt t="15930" x="3860800" y="2247900"/>
          <p14:tracePt t="15951" x="3740150" y="2247900"/>
          <p14:tracePt t="15965" x="3644900" y="2247900"/>
          <p14:tracePt t="15978" x="3568700" y="2247900"/>
          <p14:tracePt t="16000" x="3409950" y="2247900"/>
          <p14:tracePt t="16013" x="3346450" y="2247900"/>
          <p14:tracePt t="16034" x="3251200" y="2260600"/>
          <p14:tracePt t="16048" x="3168650" y="2286000"/>
          <p14:tracePt t="16062" x="3041650" y="2311400"/>
          <p14:tracePt t="16083" x="2787650" y="2374900"/>
          <p14:tracePt t="16097" x="2603500" y="2419350"/>
          <p14:tracePt t="16118" x="2139950" y="2546350"/>
          <p14:tracePt t="16131" x="1968500" y="2590800"/>
          <p14:tracePt t="16145" x="1606550" y="2692400"/>
          <p14:tracePt t="16166" x="1212850" y="2787650"/>
          <p14:tracePt t="16180" x="882650" y="2876550"/>
          <p14:tracePt t="16201" x="609600" y="2946400"/>
          <p14:tracePt t="16215" x="336550" y="3022600"/>
          <p14:tracePt t="16228" x="133350" y="30670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Files Provided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EC8D2-0C37-D61F-3CD5-EC9816067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3429000"/>
            <a:ext cx="8248650" cy="3067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5A5CD0-5FBF-523A-3DEE-DA9A3FE29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225"/>
            <a:ext cx="9144000" cy="161141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3B53ED-ED09-D15D-C182-22A4FAED2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930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81"/>
    </mc:Choice>
    <mc:Fallback>
      <p:transition spd="slow" advTm="3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Storing Images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F1F7-CABA-117A-6C38-6CF7E9289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" y="1762125"/>
            <a:ext cx="8562975" cy="38004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6C3A9E-4DF0-5F88-5C98-49A600BB5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6753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50"/>
    </mc:Choice>
    <mc:Fallback>
      <p:transition spd="slow" advTm="2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895600" y="3174763"/>
            <a:ext cx="47244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</a:rPr>
              <a:t>Search Bar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5019F19-1C95-3B9E-66C0-C622999EE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8067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5"/>
    </mc:Choice>
    <mc:Fallback>
      <p:transition spd="slow" advTm="5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Search Bar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4083B-0959-6A8D-73A7-FDF7B0363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9966"/>
            <a:ext cx="9144000" cy="543183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B484A11-15BB-2815-E966-613557A30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315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81"/>
    </mc:Choice>
    <mc:Fallback>
      <p:transition spd="slow" advTm="5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88" x="419100" y="3136900"/>
          <p14:tracePt t="5599" x="698500" y="3206750"/>
          <p14:tracePt t="5606" x="933450" y="3276600"/>
          <p14:tracePt t="5613" x="1155700" y="3333750"/>
          <p14:tracePt t="5626" x="1346200" y="3384550"/>
          <p14:tracePt t="5640" x="1670050" y="3505200"/>
          <p14:tracePt t="5661" x="1892300" y="3644900"/>
          <p14:tracePt t="5675" x="2025650" y="3765550"/>
          <p14:tracePt t="5689" x="2076450" y="3816350"/>
          <p14:tracePt t="5710" x="2095500" y="3829050"/>
          <p14:tracePt t="5724" x="2133600" y="3829050"/>
          <p14:tracePt t="5745" x="2266950" y="3778250"/>
          <p14:tracePt t="5758" x="2349500" y="3714750"/>
          <p14:tracePt t="5772" x="2362200" y="3714750"/>
          <p14:tracePt t="5793" x="2305050" y="3670300"/>
          <p14:tracePt t="5996" x="2298700" y="3670300"/>
          <p14:tracePt t="6008" x="2311400" y="3683000"/>
          <p14:tracePt t="6015" x="2330450" y="3721100"/>
          <p14:tracePt t="6022" x="2362200" y="3746500"/>
          <p14:tracePt t="6029" x="2381250" y="3759200"/>
          <p14:tracePt t="6043" x="2432050" y="3848100"/>
          <p14:tracePt t="6057" x="2444750" y="3917950"/>
          <p14:tracePt t="6078" x="2470150" y="4051300"/>
          <p14:tracePt t="6092" x="2476500" y="4203700"/>
          <p14:tracePt t="6105" x="2457450" y="4362450"/>
          <p14:tracePt t="6127" x="2457450" y="4508500"/>
          <p14:tracePt t="6141" x="2501900" y="4629150"/>
          <p14:tracePt t="6161" x="2628900" y="4838700"/>
          <p14:tracePt t="6176" x="2647950" y="4876800"/>
          <p14:tracePt t="6189" x="2667000" y="4914900"/>
          <p14:tracePt t="6210" x="2705100" y="5003800"/>
          <p14:tracePt t="6224" x="2717800" y="5029200"/>
          <p14:tracePt t="6244" x="2736850" y="5099050"/>
          <p14:tracePt t="6258" x="2743200" y="5118100"/>
          <p14:tracePt t="6272" x="2743200" y="5130800"/>
          <p14:tracePt t="6293" x="2743200" y="5137150"/>
          <p14:tracePt t="6307" x="2736850" y="5143500"/>
          <p14:tracePt t="6328" x="2730500" y="5149850"/>
          <p14:tracePt t="6343" x="2705100" y="5162550"/>
          <p14:tracePt t="6356" x="2673350" y="5181600"/>
          <p14:tracePt t="6376" x="2635250" y="5219700"/>
          <p14:tracePt t="6391" x="2584450" y="5283200"/>
          <p14:tracePt t="6411" x="2520950" y="5372100"/>
          <p14:tracePt t="6425" x="2463800" y="5467350"/>
          <p14:tracePt t="6439" x="2387600" y="5556250"/>
          <p14:tracePt t="6460" x="2349500" y="5626100"/>
          <p14:tracePt t="6474" x="2343150" y="5676900"/>
          <p14:tracePt t="6495" x="2349500" y="5689600"/>
          <p14:tracePt t="6537" x="2368550" y="5689600"/>
          <p14:tracePt t="6543" x="2393950" y="5676900"/>
          <p14:tracePt t="6544" x="2425700" y="5645150"/>
          <p14:tracePt t="6558" x="2463800" y="5626100"/>
          <p14:tracePt t="6578" x="2514600" y="5588000"/>
          <p14:tracePt t="6592" x="2571750" y="5549900"/>
          <p14:tracePt t="6606" x="2698750" y="5467350"/>
          <p14:tracePt t="6627" x="2908300" y="5334000"/>
          <p14:tracePt t="6640" x="3009900" y="5264150"/>
          <p14:tracePt t="6661" x="3041650" y="5238750"/>
          <p14:tracePt t="6675" x="3048000" y="5226050"/>
          <p14:tracePt t="6705" x="3041650" y="5226050"/>
          <p14:tracePt t="6713" x="3028950" y="5226050"/>
          <p14:tracePt t="6724" x="2997200" y="5226050"/>
          <p14:tracePt t="6745" x="2838450" y="5226050"/>
          <p14:tracePt t="6759" x="2717800" y="5226050"/>
          <p14:tracePt t="6779" x="2597150" y="5226050"/>
          <p14:tracePt t="6794" x="2501900" y="5226050"/>
          <p14:tracePt t="6807" x="2457450" y="5226050"/>
          <p14:tracePt t="6828" x="2444750" y="5213350"/>
          <p14:tracePt t="6881" x="2451100" y="5200650"/>
          <p14:tracePt t="6887" x="2470150" y="5187950"/>
          <p14:tracePt t="6897" x="2495550" y="5181600"/>
          <p14:tracePt t="6905" x="2508250" y="5168900"/>
          <p14:tracePt t="6911" x="2520950" y="5162550"/>
          <p14:tracePt t="6925" x="2533650" y="5162550"/>
          <p14:tracePt t="6946" x="2540000" y="5149850"/>
          <p14:tracePt t="7103" x="2533650" y="5149850"/>
          <p14:tracePt t="7113" x="2520950" y="5149850"/>
          <p14:tracePt t="7120" x="2508250" y="5149850"/>
          <p14:tracePt t="7127" x="2501900" y="5149850"/>
          <p14:tracePt t="7140" x="2495550" y="5149850"/>
          <p14:tracePt t="7161" x="2482850" y="5149850"/>
          <p14:tracePt t="7183" x="2476500" y="5149850"/>
          <p14:tracePt t="7547" x="2470150" y="5156200"/>
          <p14:tracePt t="7554" x="2438400" y="5162550"/>
          <p14:tracePt t="7571" x="2419350" y="5162550"/>
          <p14:tracePt t="7577" x="2387600" y="5175250"/>
          <p14:tracePt t="7583" x="2362200" y="5175250"/>
          <p14:tracePt t="7593" x="2336800" y="5187950"/>
          <p14:tracePt t="7612" x="2298700" y="5200650"/>
          <p14:tracePt t="7626" x="2286000" y="5200650"/>
          <p14:tracePt t="7640" x="2279650" y="5200650"/>
          <p14:tracePt t="7661" x="2273300" y="5200650"/>
          <p14:tracePt t="7675" x="2254250" y="5200650"/>
          <p14:tracePt t="7696" x="2228850" y="5200650"/>
          <p14:tracePt t="7710" x="2222500" y="5207000"/>
          <p14:tracePt t="7723" x="2216150" y="5207000"/>
          <p14:tracePt t="7745" x="2171700" y="5207000"/>
          <p14:tracePt t="7761" x="2159000" y="5207000"/>
          <p14:tracePt t="7779" x="2127250" y="5207000"/>
          <p14:tracePt t="7793" x="2089150" y="5207000"/>
          <p14:tracePt t="7807" x="2070100" y="5207000"/>
          <p14:tracePt t="7828" x="2063750" y="5207000"/>
          <p14:tracePt t="7841" x="2057400" y="5207000"/>
          <p14:tracePt t="7863" x="2038350" y="5207000"/>
          <p14:tracePt t="7876" x="2006600" y="5200650"/>
          <p14:tracePt t="7890" x="1981200" y="5194300"/>
          <p14:tracePt t="7911" x="1962150" y="5181600"/>
          <p14:tracePt t="7925" x="1955800" y="5181600"/>
          <p14:tracePt t="7946" x="1936750" y="5168900"/>
          <p14:tracePt t="7960" x="1924050" y="5168900"/>
          <p14:tracePt t="7974" x="1911350" y="5156200"/>
          <p14:tracePt t="7995" x="1885950" y="5156200"/>
          <p14:tracePt t="8009" x="1873250" y="5156200"/>
          <p14:tracePt t="8029" x="1866900" y="5143500"/>
          <p14:tracePt t="8043" x="1860550" y="5143500"/>
          <p14:tracePt t="8064" x="1835150" y="5143500"/>
          <p14:tracePt t="8078" x="1828800" y="5143500"/>
          <p14:tracePt t="8092" x="1822450" y="5130800"/>
          <p14:tracePt t="8113" x="1816100" y="5130800"/>
          <p14:tracePt t="8395" x="1828800" y="5130800"/>
          <p14:tracePt t="8409" x="1841500" y="5130800"/>
          <p14:tracePt t="8417" x="1873250" y="5130800"/>
          <p14:tracePt t="8422" x="1911350" y="5130800"/>
          <p14:tracePt t="8432" x="1930400" y="5130800"/>
          <p14:tracePt t="8446" x="2012950" y="5130800"/>
          <p14:tracePt t="8460" x="2070100" y="5130800"/>
          <p14:tracePt t="8481" x="2254250" y="5130800"/>
          <p14:tracePt t="8495" x="2355850" y="5130800"/>
          <p14:tracePt t="8509" x="2400300" y="5130800"/>
          <p14:tracePt t="8529" x="2470150" y="5130800"/>
          <p14:tracePt t="8543" x="2476500" y="5130800"/>
          <p14:tracePt t="8564" x="2482850" y="5130800"/>
          <p14:tracePt t="8583" x="2476500" y="5130800"/>
          <p14:tracePt t="8599" x="2463800" y="5130800"/>
          <p14:tracePt t="8613" x="2451100" y="5130800"/>
          <p14:tracePt t="8626" x="2444750" y="5130800"/>
          <p14:tracePt t="8703" x="2457450" y="5130800"/>
          <p14:tracePt t="8709" x="2470150" y="5130800"/>
          <p14:tracePt t="8719" x="2482850" y="5130800"/>
          <p14:tracePt t="8728" x="2501900" y="5130800"/>
          <p14:tracePt t="8731" x="2508250" y="5130800"/>
          <p14:tracePt t="8744" x="2514600" y="5124450"/>
          <p14:tracePt t="8758" x="2520950" y="5124450"/>
          <p14:tracePt t="9009" x="2533650" y="5124450"/>
          <p14:tracePt t="9030" x="2540000" y="5124450"/>
          <p14:tracePt t="9055" x="2546350" y="5124450"/>
          <p14:tracePt t="9257" x="2540000" y="5124450"/>
          <p14:tracePt t="9271" x="2533650" y="5124450"/>
          <p14:tracePt t="9279" x="2520950" y="5124450"/>
          <p14:tracePt t="9294" x="2514600" y="5124450"/>
          <p14:tracePt t="9327" x="2501900" y="5124450"/>
          <p14:tracePt t="9343" x="2489200" y="5118100"/>
          <p14:tracePt t="9369" x="2489200" y="5111750"/>
          <p14:tracePt t="9393" x="2476500" y="5099050"/>
          <p14:tracePt t="9405" x="2470150" y="5086350"/>
          <p14:tracePt t="9423" x="2463800" y="5086350"/>
          <p14:tracePt t="9441" x="2457450" y="5080000"/>
          <p14:tracePt t="9449" x="2451100" y="5073650"/>
          <p14:tracePt t="9454" x="2444750" y="5073650"/>
          <p14:tracePt t="9465" x="2438400" y="5073650"/>
          <p14:tracePt t="9481" x="2432050" y="5067300"/>
          <p14:tracePt t="9739" x="2432050" y="5060950"/>
          <p14:tracePt t="9753" x="2438400" y="5060950"/>
          <p14:tracePt t="9760" x="2444750" y="5060950"/>
          <p14:tracePt t="9767" x="2457450" y="5060950"/>
          <p14:tracePt t="9779" x="2463800" y="5060950"/>
          <p14:tracePt t="9793" x="2476500" y="5054600"/>
          <p14:tracePt t="9814" x="2514600" y="5048250"/>
          <p14:tracePt t="9828" x="2533650" y="5041900"/>
          <p14:tracePt t="9849" x="2565400" y="5041900"/>
          <p14:tracePt t="9862" x="2578100" y="5029200"/>
          <p14:tracePt t="9876" x="2590800" y="5029200"/>
          <p14:tracePt t="9897" x="2609850" y="5029200"/>
          <p14:tracePt t="9911" x="2635250" y="5029200"/>
          <p14:tracePt t="9932" x="2660650" y="5029200"/>
          <p14:tracePt t="9946" x="2679700" y="5029200"/>
          <p14:tracePt t="9959" x="2686050" y="5029200"/>
          <p14:tracePt t="9981" x="2698750" y="5029200"/>
          <p14:tracePt t="9994" x="2711450" y="5029200"/>
          <p14:tracePt t="10015" x="2724150" y="5029200"/>
          <p14:tracePt t="10029" x="2730500" y="5029200"/>
          <p14:tracePt t="10043" x="2743200" y="5029200"/>
          <p14:tracePt t="31270" x="2794000" y="5035550"/>
          <p14:tracePt t="31287" x="2997200" y="5092700"/>
          <p14:tracePt t="31297" x="3041650" y="5118100"/>
          <p14:tracePt t="31303" x="3041650" y="5130800"/>
          <p14:tracePt t="31309" x="3022600" y="5149850"/>
          <p14:tracePt t="31314" x="2984500" y="5162550"/>
          <p14:tracePt t="31335" x="2870200" y="5219700"/>
          <p14:tracePt t="31348" x="2844800" y="5232400"/>
          <p14:tracePt t="31369" x="2832100" y="5245100"/>
          <p14:tracePt t="31383" x="2825750" y="5245100"/>
          <p14:tracePt t="31397" x="2825750" y="5251450"/>
          <p14:tracePt t="31417" x="2825750" y="5257800"/>
          <p14:tracePt t="31432" x="2832100" y="5276850"/>
          <p14:tracePt t="31453" x="2857500" y="5302250"/>
          <p14:tracePt t="31466" x="2882900" y="5327650"/>
          <p14:tracePt t="31480" x="2895600" y="5334000"/>
          <p14:tracePt t="31502" x="2895600" y="5340350"/>
          <p14:tracePt t="31575" x="2882900" y="5334000"/>
          <p14:tracePt t="31583" x="2870200" y="5327650"/>
          <p14:tracePt t="31588" x="2851150" y="5321300"/>
          <p14:tracePt t="31599" x="2825750" y="5314950"/>
          <p14:tracePt t="31606" x="2787650" y="5302250"/>
          <p14:tracePt t="31619" x="2762250" y="5295900"/>
          <p14:tracePt t="31633" x="2717800" y="5283200"/>
          <p14:tracePt t="31647" x="2692400" y="5276850"/>
          <p14:tracePt t="31668" x="2673350" y="5270500"/>
          <p14:tracePt t="31681" x="2667000" y="5264150"/>
          <p14:tracePt t="31702" x="2667000" y="5257800"/>
          <p14:tracePt t="31716" x="2667000" y="5251450"/>
          <p14:tracePt t="31730" x="2686050" y="5245100"/>
          <p14:tracePt t="31751" x="2730500" y="5245100"/>
          <p14:tracePt t="31765" x="2743200" y="5245100"/>
          <p14:tracePt t="31786" x="2743200" y="5238750"/>
          <p14:tracePt t="31839" x="2743200" y="5232400"/>
          <p14:tracePt t="31853" x="2736850" y="5232400"/>
          <p14:tracePt t="31863" x="2730500" y="5232400"/>
          <p14:tracePt t="31992" x="2736850" y="5232400"/>
          <p14:tracePt t="32016" x="2743200" y="5232400"/>
          <p14:tracePt t="32021" x="2749550" y="5232400"/>
          <p14:tracePt t="32054" x="2755900" y="5232400"/>
          <p14:tracePt t="32247" x="2768600" y="5232400"/>
          <p14:tracePt t="32253" x="2787650" y="5226050"/>
          <p14:tracePt t="32265" x="2819400" y="5226050"/>
          <p14:tracePt t="32683" x="2832100" y="5213350"/>
          <p14:tracePt t="32690" x="2838450" y="5207000"/>
          <p14:tracePt t="32707" x="2857500" y="5207000"/>
          <p14:tracePt t="32713" x="2863850" y="5200650"/>
          <p14:tracePt t="32719" x="2870200" y="5200650"/>
          <p14:tracePt t="32737" x="2882900" y="5194300"/>
          <p14:tracePt t="32783" x="2895600" y="5187950"/>
          <p14:tracePt t="32823" x="2901950" y="5187950"/>
          <p14:tracePt t="32831" x="2901950" y="5175250"/>
          <p14:tracePt t="32836" x="2914650" y="5175250"/>
          <p14:tracePt t="32941" x="2927350" y="5162550"/>
          <p14:tracePt t="33193" x="2933700" y="5162550"/>
          <p14:tracePt t="33207" x="2940050" y="5162550"/>
          <p14:tracePt t="33221" x="2946400" y="5162550"/>
          <p14:tracePt t="33239" x="2959100" y="5162550"/>
          <p14:tracePt t="33244" x="2978150" y="5162550"/>
          <p14:tracePt t="33255" x="2997200" y="5162550"/>
          <p14:tracePt t="33265" x="3022600" y="5162550"/>
          <p14:tracePt t="33286" x="3073400" y="5149850"/>
          <p14:tracePt t="33300" x="3111500" y="5137150"/>
          <p14:tracePt t="33320" x="3194050" y="5124450"/>
          <p14:tracePt t="33335" x="3257550" y="5111750"/>
          <p14:tracePt t="33348" x="3282950" y="5111750"/>
          <p14:tracePt t="33370" x="3378200" y="5105400"/>
          <p14:tracePt t="33383" x="3467100" y="5105400"/>
          <p14:tracePt t="33403" x="3543300" y="5105400"/>
          <p14:tracePt t="33417" x="3606800" y="5105400"/>
          <p14:tracePt t="33431" x="3644900" y="5111750"/>
          <p14:tracePt t="33453" x="3695700" y="5124450"/>
          <p14:tracePt t="33466" x="3714750" y="5130800"/>
          <p14:tracePt t="33487" x="3727450" y="5137150"/>
          <p14:tracePt t="33501" x="3733800" y="5149850"/>
          <p14:tracePt t="33515" x="3746500" y="5149850"/>
          <p14:tracePt t="33536" x="3790950" y="5181600"/>
          <p14:tracePt t="33550" x="3790950" y="5187950"/>
          <p14:tracePt t="33571" x="3822700" y="5207000"/>
          <p14:tracePt t="33584" x="3829050" y="5213350"/>
          <p14:tracePt t="33605" x="3835400" y="5213350"/>
          <p14:tracePt t="33619" x="3841750" y="5219700"/>
          <p14:tracePt t="33633" x="3841750" y="5226050"/>
          <p14:tracePt t="34423" x="3867150" y="5219700"/>
          <p14:tracePt t="34439" x="3879850" y="5219700"/>
          <p14:tracePt t="34440" x="3911600" y="5213350"/>
          <p14:tracePt t="34446" x="3956050" y="5213350"/>
          <p14:tracePt t="34452" x="4051300" y="5187950"/>
          <p14:tracePt t="34466" x="4184650" y="5156200"/>
          <p14:tracePt t="34487" x="4419600" y="5105400"/>
          <p14:tracePt t="34501" x="4489450" y="5092700"/>
          <p14:tracePt t="34521" x="4508500" y="5092700"/>
          <p14:tracePt t="34536" x="4514850" y="5092700"/>
          <p14:tracePt t="34727" x="4514850" y="5080000"/>
          <p14:tracePt t="34735" x="4495800" y="5080000"/>
          <p14:tracePt t="34759" x="4483100" y="5080000"/>
          <p14:tracePt t="34766" x="4470400" y="5080000"/>
          <p14:tracePt t="34775" x="4445000" y="5080000"/>
          <p14:tracePt t="34783" x="4425950" y="5080000"/>
          <p14:tracePt t="34789" x="4400550" y="5080000"/>
          <p14:tracePt t="34799" x="4381500" y="5080000"/>
          <p14:tracePt t="34820" x="4318000" y="5080000"/>
          <p14:tracePt t="34834" x="4273550" y="5080000"/>
          <p14:tracePt t="34855" x="4165600" y="5067300"/>
          <p14:tracePt t="34869" x="4133850" y="5067300"/>
          <p14:tracePt t="34883" x="4089400" y="5067300"/>
          <p14:tracePt t="34904" x="3943350" y="5092700"/>
          <p14:tracePt t="34917" x="3867150" y="5099050"/>
          <p14:tracePt t="34939" x="3600450" y="5124450"/>
          <p14:tracePt t="34952" x="3454400" y="5143500"/>
          <p14:tracePt t="34966" x="3327400" y="5175250"/>
          <p14:tracePt t="34987" x="3206750" y="5200650"/>
          <p14:tracePt t="35001" x="3092450" y="5219700"/>
          <p14:tracePt t="35022" x="2927350" y="5238750"/>
          <p14:tracePt t="35036" x="2870200" y="5238750"/>
          <p14:tracePt t="35057" x="2667000" y="5251450"/>
          <p14:tracePt t="35071" x="2527300" y="5270500"/>
          <p14:tracePt t="35084" x="2470150" y="5289550"/>
          <p14:tracePt t="35105" x="2317750" y="5327650"/>
          <p14:tracePt t="35119" x="2247900" y="5346700"/>
          <p14:tracePt t="35140" x="2216150" y="5346700"/>
          <p14:tracePt t="35154" x="2190750" y="5353050"/>
          <p14:tracePt t="35167" x="2178050" y="5353050"/>
          <p14:tracePt t="35188" x="2152650" y="5353050"/>
          <p14:tracePt t="35202" x="2139950" y="5353050"/>
          <p14:tracePt t="35319" x="2133600" y="5353050"/>
          <p14:tracePt t="35329" x="2127250" y="5353050"/>
          <p14:tracePt t="35346" x="2120900" y="5353050"/>
          <p14:tracePt t="35351" x="2114550" y="5353050"/>
          <p14:tracePt t="35355" x="2101850" y="5353050"/>
          <p14:tracePt t="35369" x="2095500" y="5353050"/>
          <p14:tracePt t="35389" x="2070100" y="5353050"/>
          <p14:tracePt t="35403" x="2044700" y="5353050"/>
          <p14:tracePt t="35417" x="2038350" y="5353050"/>
          <p14:tracePt t="35438" x="2019300" y="5353050"/>
          <p14:tracePt t="35452" x="2012950" y="5353050"/>
          <p14:tracePt t="35473" x="1993900" y="5353050"/>
          <p14:tracePt t="35487" x="1981200" y="5353050"/>
          <p14:tracePt t="35501" x="1962150" y="5353050"/>
          <p14:tracePt t="35522" x="1943100" y="5353050"/>
          <p14:tracePt t="35536" x="1924050" y="5353050"/>
          <p14:tracePt t="35557" x="1911350" y="5353050"/>
          <p14:tracePt t="35570" x="1905000" y="5353050"/>
          <p14:tracePt t="35607" x="1892300" y="5353050"/>
          <p14:tracePt t="35620" x="1885950" y="5353050"/>
          <p14:tracePt t="35631" x="1873250" y="5353050"/>
          <p14:tracePt t="35644" x="1866900" y="5353050"/>
          <p14:tracePt t="35654" x="1860550" y="5353050"/>
          <p14:tracePt t="35667" x="1854200" y="5353050"/>
          <p14:tracePt t="35711" x="1847850" y="5353050"/>
          <p14:tracePt t="35783" x="1841500" y="5353050"/>
          <p14:tracePt t="35845" x="1835150" y="5353050"/>
          <p14:tracePt t="35853" x="1828800" y="5353050"/>
          <p14:tracePt t="35885" x="1816100" y="5353050"/>
          <p14:tracePt t="35903" x="1809750" y="5353050"/>
          <p14:tracePt t="35918" x="1803400" y="5346700"/>
          <p14:tracePt t="35933" x="1797050" y="5346700"/>
          <p14:tracePt t="35950" x="1790700" y="5346700"/>
          <p14:tracePt t="35952" x="1784350" y="5346700"/>
          <p14:tracePt t="35967" x="1771650" y="5346700"/>
          <p14:tracePt t="35974" x="1765300" y="5346700"/>
          <p14:tracePt t="35991" x="1752600" y="5346700"/>
          <p14:tracePt t="36001" x="1739900" y="5346700"/>
          <p14:tracePt t="36022" x="1720850" y="5346700"/>
          <p14:tracePt t="36035" x="1708150" y="5346700"/>
          <p14:tracePt t="36057" x="1676400" y="5346700"/>
          <p14:tracePt t="36071" x="1651000" y="5346700"/>
          <p14:tracePt t="36084" x="1644650" y="5346700"/>
          <p14:tracePt t="36105" x="1619250" y="5346700"/>
          <p14:tracePt t="36119" x="1606550" y="5346700"/>
          <p14:tracePt t="36140" x="1593850" y="5346700"/>
          <p14:tracePt t="36154" x="1581150" y="5346700"/>
          <p14:tracePt t="36167" x="1562100" y="5334000"/>
          <p14:tracePt t="36188" x="1549400" y="5334000"/>
          <p14:tracePt t="36202" x="1543050" y="5334000"/>
          <p14:tracePt t="36223" x="1530350" y="5321300"/>
          <p14:tracePt t="36279" x="1524000" y="5321300"/>
          <p14:tracePt t="36303" x="1517650" y="5321300"/>
          <p14:tracePt t="36351" x="1517650" y="5314950"/>
          <p14:tracePt t="37402" x="1543050" y="5314950"/>
          <p14:tracePt t="37415" x="1555750" y="5314950"/>
          <p14:tracePt t="37416" x="1568450" y="5314950"/>
          <p14:tracePt t="37424" x="1587500" y="5314950"/>
          <p14:tracePt t="37438" x="1600200" y="5314950"/>
          <p14:tracePt t="37453" x="1619250" y="5314950"/>
          <p14:tracePt t="37477" x="1631950" y="5314950"/>
          <p14:tracePt t="37517" x="1638300" y="5314950"/>
          <p14:tracePt t="37533" x="1651000" y="5314950"/>
          <p14:tracePt t="37547" x="1657350" y="5314950"/>
          <p14:tracePt t="37565" x="1663700" y="5314950"/>
          <p14:tracePt t="37566" x="1670050" y="5314950"/>
          <p14:tracePt t="37583" x="1676400" y="5314950"/>
          <p14:tracePt t="37591" x="1682750" y="5314950"/>
          <p14:tracePt t="37605" x="1689100" y="5314950"/>
          <p14:tracePt t="37626" x="1708150" y="5314950"/>
          <p14:tracePt t="37640" x="1720850" y="5314950"/>
          <p14:tracePt t="37654" x="1727200" y="5314950"/>
          <p14:tracePt t="37675" x="1733550" y="5308600"/>
          <p14:tracePt t="37688" x="1746250" y="5308600"/>
          <p14:tracePt t="37702" x="1758950" y="5308600"/>
          <p14:tracePt t="37723" x="1771650" y="5308600"/>
          <p14:tracePt t="37737" x="1790700" y="5308600"/>
          <p14:tracePt t="37758" x="1797050" y="5308600"/>
          <p14:tracePt t="37772" x="1809750" y="5308600"/>
          <p14:tracePt t="37792" x="1847850" y="5308600"/>
          <p14:tracePt t="37807" x="1873250" y="5308600"/>
          <p14:tracePt t="37820" x="1892300" y="5308600"/>
          <p14:tracePt t="37841" x="1911350" y="5308600"/>
          <p14:tracePt t="37855" x="1930400" y="5308600"/>
          <p14:tracePt t="37869" x="1955800" y="5302250"/>
          <p14:tracePt t="37890" x="2019300" y="5289550"/>
          <p14:tracePt t="37903" x="2082800" y="5283200"/>
          <p14:tracePt t="37925" x="2133600" y="5283200"/>
          <p14:tracePt t="37938" x="2184400" y="5283200"/>
          <p14:tracePt t="37959" x="2292350" y="5257800"/>
          <p14:tracePt t="37973" x="2362200" y="5245100"/>
          <p14:tracePt t="37987" x="2400300" y="5238750"/>
          <p14:tracePt t="38008" x="2520950" y="5238750"/>
          <p14:tracePt t="38022" x="2609850" y="5226050"/>
          <p14:tracePt t="38043" x="2679700" y="5219700"/>
          <p14:tracePt t="38056" x="2743200" y="5207000"/>
          <p14:tracePt t="38070" x="2794000" y="5207000"/>
          <p14:tracePt t="38091" x="2851150" y="5207000"/>
          <p14:tracePt t="38105" x="2889250" y="5207000"/>
          <p14:tracePt t="38126" x="2914650" y="5207000"/>
          <p14:tracePt t="38140" x="2921000" y="5207000"/>
          <p14:tracePt t="38153" x="2927350" y="5207000"/>
          <p14:tracePt t="38175" x="2940050" y="5207000"/>
          <p14:tracePt t="38188" x="2946400" y="5207000"/>
          <p14:tracePt t="38209" x="2978150" y="5207000"/>
          <p14:tracePt t="38223" x="2997200" y="5207000"/>
          <p14:tracePt t="38237" x="3003550" y="5207000"/>
          <p14:tracePt t="38258" x="3009900" y="5207000"/>
          <p14:tracePt t="38279" x="3016250" y="5207000"/>
          <p14:tracePt t="38303" x="3022600" y="5207000"/>
          <p14:tracePt t="38317" x="3035300" y="5207000"/>
          <p14:tracePt t="38351" x="3041650" y="5207000"/>
          <p14:tracePt t="38470" x="3048000" y="5207000"/>
          <p14:tracePt t="38494" x="3054350" y="5207000"/>
          <p14:tracePt t="38527" x="3060700" y="5207000"/>
          <p14:tracePt t="38533" x="3067050" y="5207000"/>
          <p14:tracePt t="38567" x="3073400" y="5207000"/>
          <p14:tracePt t="38661" x="3079750" y="5207000"/>
          <p14:tracePt t="38668" x="3086100" y="5207000"/>
          <p14:tracePt t="38671" x="3098800" y="5207000"/>
          <p14:tracePt t="38685" x="3117850" y="5194300"/>
          <p14:tracePt t="38695" x="3124200" y="5194300"/>
          <p14:tracePt t="38709" x="3130550" y="5194300"/>
          <p14:tracePt t="38723" x="3149600" y="5194300"/>
          <p14:tracePt t="38737" x="3168650" y="5187950"/>
          <p14:tracePt t="38758" x="3187700" y="5187950"/>
          <p14:tracePt t="38771" x="3225800" y="5187950"/>
          <p14:tracePt t="38792" x="3308350" y="5194300"/>
          <p14:tracePt t="38807" x="3378200" y="5200650"/>
          <p14:tracePt t="38820" x="3448050" y="5213350"/>
          <p14:tracePt t="38841" x="3486150" y="5219700"/>
          <p14:tracePt t="38855" x="3581400" y="5219700"/>
          <p14:tracePt t="38876" x="3714750" y="5232400"/>
          <p14:tracePt t="38889" x="3860800" y="5232400"/>
          <p14:tracePt t="38903" x="4013200" y="5232400"/>
          <p14:tracePt t="38924" x="4191000" y="5232400"/>
          <p14:tracePt t="38938" x="4235450" y="5232400"/>
          <p14:tracePt t="38959" x="4356100" y="5238750"/>
          <p14:tracePt t="38973" x="4419600" y="5251450"/>
          <p14:tracePt t="38987" x="4470400" y="5257800"/>
          <p14:tracePt t="39008" x="4514850" y="5257800"/>
          <p14:tracePt t="39021" x="4521200" y="5257800"/>
          <p14:tracePt t="39042" x="4540250" y="5257800"/>
          <p14:tracePt t="39101" x="4546600" y="5257800"/>
          <p14:tracePt t="39117" x="4565650" y="5264150"/>
          <p14:tracePt t="39175" x="4572000" y="5264150"/>
          <p14:tracePt t="39191" x="4578350" y="5264150"/>
          <p14:tracePt t="39223" x="4584700" y="5264150"/>
          <p14:tracePt t="39894" x="4572000" y="5264150"/>
          <p14:tracePt t="39900" x="4552950" y="5264150"/>
          <p14:tracePt t="39910" x="4489450" y="5251450"/>
          <p14:tracePt t="39917" x="4457700" y="5251450"/>
          <p14:tracePt t="39925" x="4413250" y="5251450"/>
          <p14:tracePt t="39941" x="4406900" y="5251450"/>
          <p14:tracePt t="39959" x="4381500" y="5251450"/>
          <p14:tracePt t="39973" x="4368800" y="5251450"/>
          <p14:tracePt t="39994" x="4305300" y="5251450"/>
          <p14:tracePt t="40008" x="4203700" y="5251450"/>
          <p14:tracePt t="40021" x="4133850" y="5251450"/>
          <p14:tracePt t="40042" x="3898900" y="5251450"/>
          <p14:tracePt t="40056" x="3771900" y="5251450"/>
          <p14:tracePt t="40077" x="3549650" y="5251450"/>
          <p14:tracePt t="40091" x="3454400" y="5251450"/>
          <p14:tracePt t="40105" x="3232150" y="5251450"/>
          <p14:tracePt t="40126" x="2870200" y="5264150"/>
          <p14:tracePt t="40140" x="2794000" y="5270500"/>
          <p14:tracePt t="40160" x="2743200" y="5270500"/>
          <p14:tracePt t="40174" x="2749550" y="5270500"/>
          <p14:tracePt t="40188" x="2755900" y="5270500"/>
          <p14:tracePt t="40209" x="2825750" y="5270500"/>
          <p14:tracePt t="40223" x="2933700" y="5270500"/>
          <p14:tracePt t="40244" x="3092450" y="5270500"/>
          <p14:tracePt t="40258" x="3270250" y="5270500"/>
          <p14:tracePt t="40272" x="3422650" y="5251450"/>
          <p14:tracePt t="40293" x="3562350" y="5219700"/>
          <p14:tracePt t="40327" x="3556000" y="5219700"/>
          <p14:tracePt t="40335" x="3524250" y="5219700"/>
          <p14:tracePt t="40351" x="3492500" y="5219700"/>
          <p14:tracePt t="40359" x="3454400" y="5219700"/>
          <p14:tracePt t="40376" x="3416300" y="5219700"/>
          <p14:tracePt t="40389" x="3371850" y="5219700"/>
          <p14:tracePt t="40410" x="3359150" y="5219700"/>
          <p14:tracePt t="40477" x="3365500" y="5219700"/>
          <p14:tracePt t="40483" x="3378200" y="5219700"/>
          <p14:tracePt t="40493" x="3397250" y="5219700"/>
          <p14:tracePt t="40501" x="3416300" y="5219700"/>
          <p14:tracePt t="40507" x="3429000" y="5219700"/>
          <p14:tracePt t="40521" x="3435350" y="5219700"/>
          <p14:tracePt t="40856" x="3422650" y="5219700"/>
          <p14:tracePt t="40857" x="3403600" y="5219700"/>
          <p14:tracePt t="40876" x="3314700" y="5219700"/>
          <p14:tracePt t="40883" x="3302000" y="5219700"/>
          <p14:tracePt t="40889" x="3289300" y="5219700"/>
          <p14:tracePt t="40910" x="3251200" y="5219700"/>
          <p14:tracePt t="40924" x="3225800" y="5219700"/>
          <p14:tracePt t="40945" x="3194050" y="5219700"/>
          <p14:tracePt t="40965" x="3187700" y="5219700"/>
          <p14:tracePt t="41031" x="3194050" y="5219700"/>
          <p14:tracePt t="41047" x="3206750" y="5226050"/>
          <p14:tracePt t="41055" x="3232150" y="5226050"/>
          <p14:tracePt t="41061" x="3270250" y="5226050"/>
          <p14:tracePt t="41070" x="3302000" y="5226050"/>
          <p14:tracePt t="41078" x="3340100" y="5226050"/>
          <p14:tracePt t="41091" x="3359150" y="5226050"/>
          <p14:tracePt t="41112" x="3473450" y="5226050"/>
          <p14:tracePt t="41126" x="3587750" y="5226050"/>
          <p14:tracePt t="41139" x="3651250" y="5226050"/>
          <p14:tracePt t="41160" x="3860800" y="5226050"/>
          <p14:tracePt t="41174" x="3981450" y="5226050"/>
          <p14:tracePt t="41195" x="4089400" y="5226050"/>
          <p14:tracePt t="41209" x="4184650" y="5226050"/>
          <p14:tracePt t="41223" x="4260850" y="5226050"/>
          <p14:tracePt t="41244" x="4330700" y="5226050"/>
          <p14:tracePt t="41258" x="4394200" y="5226050"/>
          <p14:tracePt t="41278" x="4419600" y="5238750"/>
          <p14:tracePt t="41294" x="4425950" y="5238750"/>
          <p14:tracePt t="41306" x="4432300" y="5238750"/>
          <p14:tracePt t="41327" x="4445000" y="5245100"/>
          <p14:tracePt t="41432" x="4451350" y="5245100"/>
          <p14:tracePt t="41455" x="4457700" y="5251450"/>
          <p14:tracePt t="41525" x="4470400" y="5251450"/>
          <p14:tracePt t="41533" x="4489450" y="5251450"/>
          <p14:tracePt t="41539" x="4508500" y="5257800"/>
          <p14:tracePt t="41549" x="4527550" y="5264150"/>
          <p14:tracePt t="41556" x="4540250" y="5264150"/>
          <p14:tracePt t="41577" x="4572000" y="5264150"/>
          <p14:tracePt t="41591" x="4610100" y="5270500"/>
          <p14:tracePt t="41612" x="4673600" y="5283200"/>
          <p14:tracePt t="41626" x="4705350" y="5283200"/>
          <p14:tracePt t="41640" x="4756150" y="5283200"/>
          <p14:tracePt t="41661" x="4914900" y="5295900"/>
          <p14:tracePt t="41674" x="4991100" y="5295900"/>
          <p14:tracePt t="41695" x="5219700" y="5295900"/>
          <p14:tracePt t="41709" x="5346700" y="5295900"/>
          <p14:tracePt t="41723" x="5397500" y="5295900"/>
          <p14:tracePt t="41744" x="5518150" y="5295900"/>
          <p14:tracePt t="41757" x="5568950" y="5295900"/>
          <p14:tracePt t="41779" x="5651500" y="5295900"/>
          <p14:tracePt t="41792" x="5664200" y="5295900"/>
          <p14:tracePt t="41806" x="5670550" y="5295900"/>
          <p14:tracePt t="42331" x="5664200" y="5302250"/>
          <p14:tracePt t="42345" x="5651500" y="5302250"/>
          <p14:tracePt t="42353" x="5645150" y="5302250"/>
          <p14:tracePt t="42359" x="5645150" y="5308600"/>
          <p14:tracePt t="42367" x="5638800" y="5308600"/>
          <p14:tracePt t="42375" x="5632450" y="5308600"/>
          <p14:tracePt t="42397" x="5619750" y="5308600"/>
          <p14:tracePt t="42413" x="5619750" y="5314950"/>
          <p14:tracePt t="42461" x="5613400" y="5314950"/>
          <p14:tracePt t="42469" x="5613400" y="5321300"/>
          <p14:tracePt t="42470" x="5607050" y="5327650"/>
          <p14:tracePt t="42493" x="5600700" y="5327650"/>
          <p14:tracePt t="42535" x="5594350" y="5327650"/>
          <p14:tracePt t="42543" x="5594350" y="5334000"/>
          <p14:tracePt t="42565" x="5588000" y="5334000"/>
          <p14:tracePt t="42571" x="5581650" y="5334000"/>
          <p14:tracePt t="42588" x="5575300" y="5340350"/>
          <p14:tracePt t="42590" x="5568950" y="5340350"/>
          <p14:tracePt t="42605" x="5562600" y="5340350"/>
          <p14:tracePt t="42621" x="5556250" y="5340350"/>
          <p14:tracePt t="42679" x="5549900" y="5340350"/>
          <p14:tracePt t="42693" x="5537200" y="5340350"/>
          <p14:tracePt t="42702" x="5524500" y="5340350"/>
          <p14:tracePt t="42710" x="5511800" y="5340350"/>
          <p14:tracePt t="42716" x="5499100" y="5340350"/>
          <p14:tracePt t="42730" x="5480050" y="5340350"/>
          <p14:tracePt t="42744" x="5454650" y="5340350"/>
          <p14:tracePt t="42758" x="5429250" y="5340350"/>
          <p14:tracePt t="42779" x="5410200" y="5340350"/>
          <p14:tracePt t="42793" x="5403850" y="5340350"/>
          <p14:tracePt t="42813" x="5384800" y="5340350"/>
          <p14:tracePt t="42827" x="5372100" y="5340350"/>
          <p14:tracePt t="42841" x="5334000" y="5340350"/>
          <p14:tracePt t="42862" x="5270500" y="5321300"/>
          <p14:tracePt t="42876" x="5257800" y="5321300"/>
          <p14:tracePt t="42897" x="5257800" y="5314950"/>
          <p14:tracePt t="42927" x="5251450" y="5314950"/>
          <p14:tracePt t="42943" x="5251450" y="5308600"/>
          <p14:tracePt t="42952" x="5251450" y="5302250"/>
          <p14:tracePt t="42967" x="5264150" y="5289550"/>
          <p14:tracePt t="42980" x="5314950" y="5270500"/>
          <p14:tracePt t="42994" x="5327650" y="5270500"/>
          <p14:tracePt t="43008" x="5403850" y="5257800"/>
          <p14:tracePt t="43029" x="5568950" y="5232400"/>
          <p14:tracePt t="43042" x="5619750" y="5226050"/>
          <p14:tracePt t="43063" x="5772150" y="5219700"/>
          <p14:tracePt t="43077" x="5848350" y="5219700"/>
          <p14:tracePt t="43091" x="5886450" y="5219700"/>
          <p14:tracePt t="43112" x="5962650" y="5219700"/>
          <p14:tracePt t="43126" x="6026150" y="5219700"/>
          <p14:tracePt t="43147" x="6045200" y="5226050"/>
          <p14:tracePt t="43161" x="6051550" y="5232400"/>
          <p14:tracePt t="43174" x="6083300" y="5232400"/>
          <p14:tracePt t="43195" x="6146800" y="5238750"/>
          <p14:tracePt t="43209" x="6159500" y="5238750"/>
          <p14:tracePt t="43230" x="6210300" y="5251450"/>
          <p14:tracePt t="43244" x="6242050" y="5264150"/>
          <p14:tracePt t="43258" x="6248400" y="5270500"/>
          <p14:tracePt t="43278" x="6280150" y="5276850"/>
          <p14:tracePt t="43292" x="6299200" y="5276850"/>
          <p14:tracePt t="43313" x="6324600" y="5283200"/>
          <p14:tracePt t="43327" x="6337300" y="5289550"/>
          <p14:tracePt t="43422" x="6330950" y="5289550"/>
          <p14:tracePt t="43428" x="6299200" y="5283200"/>
          <p14:tracePt t="43431" x="6286500" y="5283200"/>
          <p14:tracePt t="43445" x="6267450" y="5283200"/>
          <p14:tracePt t="43459" x="6261100" y="5283200"/>
          <p14:tracePt t="43495" x="6248400" y="5270500"/>
          <p14:tracePt t="43507" x="6235700" y="5270500"/>
          <p14:tracePt t="43516" x="6223000" y="5257800"/>
          <p14:tracePt t="43533" x="6210300" y="5257800"/>
          <p14:tracePt t="43543" x="6203950" y="5251450"/>
          <p14:tracePt t="43770" x="6184900" y="5251450"/>
          <p14:tracePt t="43783" x="6172200" y="5251450"/>
          <p14:tracePt t="43792" x="6108700" y="5251450"/>
          <p14:tracePt t="43799" x="6096000" y="5257800"/>
          <p14:tracePt t="43813" x="6070600" y="5264150"/>
          <p14:tracePt t="43827" x="6057900" y="5264150"/>
          <p14:tracePt t="43848" x="6007100" y="5264150"/>
          <p14:tracePt t="43862" x="5956300" y="5264150"/>
          <p14:tracePt t="43876" x="5918200" y="5264150"/>
          <p14:tracePt t="43896" x="5772150" y="5276850"/>
          <p14:tracePt t="43910" x="5734050" y="5276850"/>
          <p14:tracePt t="44298" x="5740400" y="5276850"/>
          <p14:tracePt t="44311" x="5753100" y="5276850"/>
          <p14:tracePt t="44321" x="5765800" y="5276850"/>
          <p14:tracePt t="44328" x="5784850" y="5276850"/>
          <p14:tracePt t="44335" x="5803900" y="5276850"/>
          <p14:tracePt t="44348" x="5848350" y="5283200"/>
          <p14:tracePt t="44362" x="5867400" y="5283200"/>
          <p14:tracePt t="44376" x="5918200" y="5283200"/>
          <p14:tracePt t="44397" x="5981700" y="5283200"/>
          <p14:tracePt t="44410" x="6007100" y="5283200"/>
          <p14:tracePt t="44431" x="6070600" y="5283200"/>
          <p14:tracePt t="44445" x="6096000" y="5283200"/>
          <p14:tracePt t="44459" x="6115050" y="5283200"/>
          <p14:tracePt t="44480" x="6153150" y="5283200"/>
          <p14:tracePt t="44493" x="6172200" y="5283200"/>
          <p14:tracePt t="44515" x="6184900" y="5283200"/>
          <p14:tracePt t="44528" x="6197600" y="5283200"/>
          <p14:tracePt t="44542" x="6210300" y="5283200"/>
          <p14:tracePt t="44563" x="6267450" y="5283200"/>
          <p14:tracePt t="44577" x="6273800" y="5283200"/>
          <p14:tracePt t="44598" x="6280150" y="5283200"/>
          <p14:tracePt t="44613" x="6292850" y="5283200"/>
          <p14:tracePt t="44744" x="6292850" y="5276850"/>
          <p14:tracePt t="44757" x="6299200" y="5276850"/>
          <p14:tracePt t="44767" x="6330950" y="5276850"/>
          <p14:tracePt t="44775" x="6350000" y="5276850"/>
          <p14:tracePt t="44781" x="6375400" y="5276850"/>
          <p14:tracePt t="44792" x="6413500" y="5276850"/>
          <p14:tracePt t="44813" x="6540500" y="5276850"/>
          <p14:tracePt t="44827" x="6610350" y="5276850"/>
          <p14:tracePt t="44848" x="6661150" y="5264150"/>
          <p14:tracePt t="44862" x="6673850" y="5264150"/>
          <p14:tracePt t="44883" x="6731000" y="5264150"/>
          <p14:tracePt t="44897" x="6800850" y="5264150"/>
          <p14:tracePt t="44910" x="6813550" y="5264150"/>
          <p14:tracePt t="44931" x="6851650" y="5264150"/>
          <p14:tracePt t="44945" x="6864350" y="5264150"/>
          <p14:tracePt t="44959" x="6870700" y="5264150"/>
          <p14:tracePt t="44979" x="6877050" y="5264150"/>
          <p14:tracePt t="44993" x="6883400" y="5264150"/>
          <p14:tracePt t="45015" x="6921500" y="5257800"/>
          <p14:tracePt t="45028" x="6953250" y="5245100"/>
          <p14:tracePt t="45049" x="7016750" y="5232400"/>
          <p14:tracePt t="45063" x="7067550" y="5213350"/>
          <p14:tracePt t="45077" x="7086600" y="5207000"/>
          <p14:tracePt t="45098" x="7092950" y="5207000"/>
          <p14:tracePt t="45112" x="7112000" y="5207000"/>
          <p14:tracePt t="45133" x="7118350" y="5207000"/>
          <p14:tracePt t="45147" x="7124700" y="5207000"/>
          <p14:tracePt t="45162" x="7131050" y="5207000"/>
          <p14:tracePt t="45413" x="7131050" y="5213350"/>
          <p14:tracePt t="45421" x="7131050" y="5219700"/>
          <p14:tracePt t="45426" x="7131050" y="5226050"/>
          <p14:tracePt t="45437" x="7131050" y="5232400"/>
          <p14:tracePt t="45461" x="7143750" y="5238750"/>
          <p14:tracePt t="45474" x="7156450" y="5245100"/>
          <p14:tracePt t="45485" x="7175500" y="5245100"/>
          <p14:tracePt t="45493" x="7194550" y="5245100"/>
          <p14:tracePt t="45514" x="7232650" y="5245100"/>
          <p14:tracePt t="45528" x="7283450" y="5245100"/>
          <p14:tracePt t="45549" x="7340600" y="5245100"/>
          <p14:tracePt t="45563" x="7366000" y="5245100"/>
          <p14:tracePt t="45577" x="7391400" y="5245100"/>
          <p14:tracePt t="45598" x="7397750" y="5245100"/>
          <p14:tracePt t="45677" x="7397750" y="5238750"/>
          <p14:tracePt t="45685" x="7385050" y="5238750"/>
          <p14:tracePt t="45686" x="7359650" y="5238750"/>
          <p14:tracePt t="45703" x="7340600" y="5238750"/>
          <p14:tracePt t="45716" x="7308850" y="5238750"/>
          <p14:tracePt t="45730" x="7264400" y="5238750"/>
          <p14:tracePt t="45743" x="7181850" y="5238750"/>
          <p14:tracePt t="45764" x="7048500" y="5238750"/>
          <p14:tracePt t="45778" x="6997700" y="5238750"/>
          <p14:tracePt t="45799" x="6807200" y="5238750"/>
          <p14:tracePt t="45813" x="6711950" y="5238750"/>
          <p14:tracePt t="45827" x="6680200" y="5238750"/>
          <p14:tracePt t="45848" x="6591300" y="5226050"/>
          <p14:tracePt t="45862" x="6515100" y="5219700"/>
          <p14:tracePt t="45883" x="6350000" y="5175250"/>
          <p14:tracePt t="45896" x="6273800" y="5168900"/>
          <p14:tracePt t="45910" x="6089650" y="5168900"/>
          <p14:tracePt t="45931" x="5854700" y="5162550"/>
          <p14:tracePt t="45945" x="5613400" y="5162550"/>
          <p14:tracePt t="45966" x="5245100" y="5162550"/>
          <p14:tracePt t="45980" x="4972050" y="5162550"/>
          <p14:tracePt t="45993" x="4813300" y="5162550"/>
          <p14:tracePt t="46014" x="4191000" y="5162550"/>
          <p14:tracePt t="46028" x="3797300" y="5162550"/>
          <p14:tracePt t="46049" x="3549650" y="5162550"/>
          <p14:tracePt t="46063" x="3505200" y="5162550"/>
          <p14:tracePt t="46077" x="3441700" y="5162550"/>
          <p14:tracePt t="46098" x="3390900" y="5162550"/>
          <p14:tracePt t="46112" x="3340100" y="5162550"/>
          <p14:tracePt t="46133" x="3270250" y="5162550"/>
          <p14:tracePt t="46147" x="3251200" y="5162550"/>
          <p14:tracePt t="46160" x="3219450" y="5168900"/>
          <p14:tracePt t="46181" x="3181350" y="5194300"/>
          <p14:tracePt t="46195" x="3143250" y="5213350"/>
          <p14:tracePt t="46216" x="3092450" y="5251450"/>
          <p14:tracePt t="46230" x="3086100" y="5257800"/>
          <p14:tracePt t="46244" x="3086100" y="5270500"/>
          <p14:tracePt t="46264" x="3117850" y="5283200"/>
          <p14:tracePt t="46278" x="3162300" y="5302250"/>
          <p14:tracePt t="46299" x="3200400" y="5308600"/>
          <p14:tracePt t="46313" x="3219450" y="5321300"/>
          <p14:tracePt t="46327" x="3232150" y="5334000"/>
          <p14:tracePt t="46348" x="3295650" y="5353050"/>
          <p14:tracePt t="46362" x="3359150" y="5365750"/>
          <p14:tracePt t="46383" x="3524250" y="5378450"/>
          <p14:tracePt t="46397" x="3600450" y="5378450"/>
          <p14:tracePt t="46417" x="3651250" y="5378450"/>
          <p14:tracePt t="46431" x="3683000" y="5378450"/>
          <p14:tracePt t="46446" x="3702050" y="5378450"/>
          <p14:tracePt t="46466" x="3752850" y="5378450"/>
          <p14:tracePt t="46480" x="3790950" y="5365750"/>
          <p14:tracePt t="46501" x="3797300" y="5365750"/>
          <p14:tracePt t="46573" x="3790950" y="5372100"/>
          <p14:tracePt t="46589" x="3778250" y="5372100"/>
          <p14:tracePt t="46597" x="3765550" y="5372100"/>
          <p14:tracePt t="46603" x="3746500" y="5372100"/>
          <p14:tracePt t="46613" x="3714750" y="5378450"/>
          <p14:tracePt t="46620" x="3702050" y="5384800"/>
          <p14:tracePt t="46633" x="3689350" y="5391150"/>
          <p14:tracePt t="46647" x="3676650" y="5391150"/>
          <p14:tracePt t="46667" x="3663950" y="5397500"/>
          <p14:tracePt t="46682" x="3638550" y="5403850"/>
          <p14:tracePt t="46695" x="3587750" y="5416550"/>
          <p14:tracePt t="46716" x="3549650" y="5422900"/>
          <p14:tracePt t="46730" x="3511550" y="5435600"/>
          <p14:tracePt t="46751" x="3429000" y="5448300"/>
          <p14:tracePt t="46765" x="3359150" y="5454650"/>
          <p14:tracePt t="46778" x="3327400" y="5454650"/>
          <p14:tracePt t="46799" x="3219450" y="5454650"/>
          <p14:tracePt t="46813" x="3162300" y="5454650"/>
          <p14:tracePt t="46834" x="3117850" y="5454650"/>
          <p14:tracePt t="46848" x="3086100" y="5441950"/>
          <p14:tracePt t="46862" x="3060700" y="5441950"/>
          <p14:tracePt t="46883" x="2990850" y="5429250"/>
          <p14:tracePt t="46897" x="2952750" y="5429250"/>
          <p14:tracePt t="46917" x="2889250" y="5429250"/>
          <p14:tracePt t="46931" x="2863850" y="5429250"/>
          <p14:tracePt t="46945" x="2825750" y="5429250"/>
          <p14:tracePt t="46966" x="2768600" y="5422900"/>
          <p14:tracePt t="46980" x="2749550" y="5410200"/>
          <p14:tracePt t="47001" x="2711450" y="5410200"/>
          <p14:tracePt t="47015" x="2698750" y="5397500"/>
          <p14:tracePt t="47028" x="2686050" y="5397500"/>
          <p14:tracePt t="47049" x="2660650" y="5397500"/>
          <p14:tracePt t="47063" x="2635250" y="5384800"/>
          <p14:tracePt t="47084" x="2565400" y="5378450"/>
          <p14:tracePt t="47098" x="2546350" y="5378450"/>
          <p14:tracePt t="47112" x="2520950" y="5365750"/>
          <p14:tracePt t="47133" x="2508250" y="5365750"/>
          <p14:tracePt t="47299" x="2514600" y="5365750"/>
          <p14:tracePt t="47317" x="2527300" y="5365750"/>
          <p14:tracePt t="47320" x="2540000" y="5365750"/>
          <p14:tracePt t="47333" x="2552700" y="5365750"/>
          <p14:tracePt t="47343" x="2578100" y="5365750"/>
          <p14:tracePt t="47348" x="2609850" y="5365750"/>
          <p14:tracePt t="47361" x="2622550" y="5365750"/>
          <p14:tracePt t="47382" x="2724150" y="5365750"/>
          <p14:tracePt t="47396" x="2806700" y="5365750"/>
          <p14:tracePt t="47417" x="2908300" y="5365750"/>
          <p14:tracePt t="47431" x="3009900" y="5365750"/>
          <p14:tracePt t="47445" x="3149600" y="5365750"/>
          <p14:tracePt t="47466" x="3321050" y="5365750"/>
          <p14:tracePt t="47480" x="3517900" y="5365750"/>
          <p14:tracePt t="47501" x="3784600" y="5365750"/>
          <p14:tracePt t="47514" x="3930650" y="5365750"/>
          <p14:tracePt t="47528" x="3987800" y="5365750"/>
          <p14:tracePt t="47549" x="4133850" y="5365750"/>
          <p14:tracePt t="47563" x="4165600" y="5365750"/>
          <p14:tracePt t="47584" x="4216400" y="5365750"/>
          <p14:tracePt t="47598" x="4241800" y="5365750"/>
          <p14:tracePt t="47611" x="4254500" y="5365750"/>
          <p14:tracePt t="47633" x="4267200" y="5365750"/>
          <p14:tracePt t="47646" x="4273550" y="5365750"/>
          <p14:tracePt t="47667" x="4286250" y="5365750"/>
          <p14:tracePt t="47681" x="4286250" y="5372100"/>
          <p14:tracePt t="48211" x="4311650" y="5372100"/>
          <p14:tracePt t="48233" x="4343400" y="5372100"/>
          <p14:tracePt t="48235" x="4362450" y="5372100"/>
          <p14:tracePt t="48241" x="4381500" y="5372100"/>
          <p14:tracePt t="48251" x="4438650" y="5372100"/>
          <p14:tracePt t="48264" x="4457700" y="5372100"/>
          <p14:tracePt t="48285" x="4489450" y="5372100"/>
          <p14:tracePt t="48303" x="4502150" y="5372100"/>
          <p14:tracePt t="48870" x="4514850" y="5365750"/>
          <p14:tracePt t="48884" x="4495800" y="5365750"/>
          <p14:tracePt t="48889" x="4445000" y="5365750"/>
          <p14:tracePt t="48896" x="4394200" y="5365750"/>
          <p14:tracePt t="48903" x="4337050" y="5365750"/>
          <p14:tracePt t="48917" x="4152900" y="5365750"/>
          <p14:tracePt t="48931" x="4076700" y="5365750"/>
          <p14:tracePt t="48952" x="3816350" y="5365750"/>
          <p14:tracePt t="48966" x="3644900" y="5365750"/>
          <p14:tracePt t="48980" x="3562350" y="5365750"/>
          <p14:tracePt t="49001" x="3276600" y="5365750"/>
          <p14:tracePt t="49015" x="2971800" y="5365750"/>
          <p14:tracePt t="49036" x="2889250" y="5365750"/>
          <p14:tracePt t="49049" x="2762250" y="5372100"/>
          <p14:tracePt t="49063" x="2743200" y="5378450"/>
          <p14:tracePt t="49101" x="2755900" y="5378450"/>
          <p14:tracePt t="49109" x="2781300" y="5378450"/>
          <p14:tracePt t="49118" x="2800350" y="5378450"/>
          <p14:tracePt t="49133" x="2844800" y="5378450"/>
          <p14:tracePt t="49153" x="2940050" y="5378450"/>
          <p14:tracePt t="49167" x="3048000" y="5378450"/>
          <p14:tracePt t="49181" x="3155950" y="5378450"/>
          <p14:tracePt t="49202" x="3257550" y="5378450"/>
          <p14:tracePt t="49216" x="3327400" y="5378450"/>
          <p14:tracePt t="49237" x="3378200" y="5378450"/>
          <p14:tracePt t="49251" x="3378200" y="5384800"/>
          <p14:tracePt t="49277" x="3359150" y="5384800"/>
          <p14:tracePt t="49285" x="3327400" y="5391150"/>
          <p14:tracePt t="49299" x="3289300" y="5403850"/>
          <p14:tracePt t="49320" x="3194050" y="5410200"/>
          <p14:tracePt t="49335" x="3098800" y="5422900"/>
          <p14:tracePt t="49348" x="3079750" y="5429250"/>
          <p14:tracePt t="49396" x="3086100" y="5429250"/>
          <p14:tracePt t="49413" x="3098800" y="5429250"/>
          <p14:tracePt t="49423" x="3111500" y="5429250"/>
          <p14:tracePt t="49429" x="3124200" y="5429250"/>
          <p14:tracePt t="49483" x="3117850" y="5429250"/>
          <p14:tracePt t="49832" x="3111500" y="5429250"/>
          <p14:tracePt t="49861" x="3098800" y="5429250"/>
          <p14:tracePt t="49869" x="3079750" y="5429250"/>
          <p14:tracePt t="49875" x="3060700" y="5429250"/>
          <p14:tracePt t="49885" x="3035300" y="5429250"/>
          <p14:tracePt t="49895" x="3022600" y="5429250"/>
          <p14:tracePt t="49903" x="3009900" y="5429250"/>
          <p14:tracePt t="49917" x="2997200" y="5429250"/>
          <p14:tracePt t="49931" x="2990850" y="5429250"/>
          <p14:tracePt t="49952" x="2959100" y="5429250"/>
          <p14:tracePt t="49966" x="2933700" y="5429250"/>
          <p14:tracePt t="49987" x="2908300" y="5429250"/>
          <p14:tracePt t="50001" x="2882900" y="5429250"/>
          <p14:tracePt t="50014" x="2857500" y="5429250"/>
          <p14:tracePt t="50035" x="2844800" y="5429250"/>
          <p14:tracePt t="50151" x="2832100" y="5429250"/>
          <p14:tracePt t="50158" x="2819400" y="5429250"/>
          <p14:tracePt t="50175" x="2806700" y="5429250"/>
          <p14:tracePt t="50182" x="2794000" y="5422900"/>
          <p14:tracePt t="50185" x="2768600" y="5410200"/>
          <p14:tracePt t="50202" x="2743200" y="5397500"/>
          <p14:tracePt t="50216" x="2673350" y="5340350"/>
          <p14:tracePt t="50236" x="2559050" y="5264150"/>
          <p14:tracePt t="50250" x="2501900" y="5219700"/>
          <p14:tracePt t="50264" x="2413000" y="5156200"/>
          <p14:tracePt t="50285" x="2286000" y="5054600"/>
          <p14:tracePt t="50299" x="2254250" y="5029200"/>
          <p14:tracePt t="50320" x="2190750" y="4927600"/>
          <p14:tracePt t="50334" x="2184400" y="4902200"/>
          <p14:tracePt t="50348" x="2171700" y="4889500"/>
          <p14:tracePt t="50369" x="2197100" y="4857750"/>
          <p14:tracePt t="50382" x="2222500" y="4851400"/>
          <p14:tracePt t="50403" x="2266950" y="4845050"/>
          <p14:tracePt t="50417" x="2292350" y="4845050"/>
          <p14:tracePt t="50431" x="2343150" y="4851400"/>
          <p14:tracePt t="50452" x="2451100" y="4902200"/>
          <p14:tracePt t="50466" x="2489200" y="4921250"/>
          <p14:tracePt t="50486" x="2590800" y="4984750"/>
          <p14:tracePt t="50500" x="2628900" y="5016500"/>
          <p14:tracePt t="50514" x="2660650" y="5041900"/>
          <p14:tracePt t="50535" x="2800350" y="5137150"/>
          <p14:tracePt t="50549" x="2889250" y="5194300"/>
          <p14:tracePt t="50570" x="2952750" y="5257800"/>
          <p14:tracePt t="50584" x="2971800" y="5270500"/>
          <p14:tracePt t="50598" x="2971800" y="5289550"/>
          <p14:tracePt t="50619" x="2990850" y="5308600"/>
          <p14:tracePt t="50661" x="2978150" y="5308600"/>
          <p14:tracePt t="50677" x="2965450" y="5308600"/>
          <p14:tracePt t="50685" x="2940050" y="5308600"/>
          <p14:tracePt t="50690" x="2927350" y="5308600"/>
          <p14:tracePt t="50702" x="2895600" y="5295900"/>
          <p14:tracePt t="50716" x="2844800" y="5264150"/>
          <p14:tracePt t="50737" x="2749550" y="5200650"/>
          <p14:tracePt t="50750" x="2628900" y="5118100"/>
          <p14:tracePt t="50772" x="2527300" y="5035550"/>
          <p14:tracePt t="50785" x="2425700" y="4940300"/>
          <p14:tracePt t="50799" x="2400300" y="4914900"/>
          <p14:tracePt t="50820" x="2355850" y="4864100"/>
          <p14:tracePt t="50834" x="2336800" y="4845050"/>
          <p14:tracePt t="50855" x="2330450" y="4845050"/>
          <p14:tracePt t="50901" x="2343150" y="4851400"/>
          <p14:tracePt t="50902" x="2362200" y="4864100"/>
          <p14:tracePt t="50917" x="2400300" y="4895850"/>
          <p14:tracePt t="50925" x="2425700" y="4927600"/>
          <p14:tracePt t="50938" x="2457450" y="4959350"/>
          <p14:tracePt t="50952" x="2520950" y="5003800"/>
          <p14:tracePt t="50966" x="2616200" y="5067300"/>
          <p14:tracePt t="50987" x="2717800" y="5137150"/>
          <p14:tracePt t="51001" x="2800350" y="5175250"/>
          <p14:tracePt t="51021" x="2851150" y="5207000"/>
          <p14:tracePt t="51036" x="2870200" y="5213350"/>
          <p14:tracePt t="51049" x="2882900" y="5226050"/>
          <p14:tracePt t="51070" x="2933700" y="5238750"/>
          <p14:tracePt t="51084" x="2952750" y="5245100"/>
          <p14:tracePt t="51105" x="2990850" y="5251450"/>
          <p14:tracePt t="51158" x="2971800" y="5245100"/>
          <p14:tracePt t="51165" x="2940050" y="5245100"/>
          <p14:tracePt t="51171" x="2908300" y="5245100"/>
          <p14:tracePt t="51183" x="2870200" y="5226050"/>
          <p14:tracePt t="51190" x="2844800" y="5226050"/>
          <p14:tracePt t="51202" x="2825750" y="5219700"/>
          <p14:tracePt t="51216" x="2774950" y="5200650"/>
          <p14:tracePt t="51237" x="2641600" y="5162550"/>
          <p14:tracePt t="51251" x="2584450" y="5149850"/>
          <p14:tracePt t="51272" x="2451100" y="5111750"/>
          <p14:tracePt t="51285" x="2438400" y="5105400"/>
          <p14:tracePt t="51357" x="2451100" y="5111750"/>
          <p14:tracePt t="51373" x="2463800" y="5118100"/>
          <p14:tracePt t="51381" x="2495550" y="5124450"/>
          <p14:tracePt t="51383" x="2527300" y="5143500"/>
          <p14:tracePt t="51398" x="2559050" y="5156200"/>
          <p14:tracePt t="51407" x="2584450" y="5162550"/>
          <p14:tracePt t="51417" x="2622550" y="5175250"/>
          <p14:tracePt t="51438" x="2654300" y="5175250"/>
          <p14:tracePt t="51452" x="2667000" y="5187950"/>
          <p14:tracePt t="51501" x="2679700" y="5200650"/>
          <p14:tracePt t="51531" x="2686050" y="5207000"/>
          <p14:tracePt t="51541" x="2692400" y="5213350"/>
          <p14:tracePt t="51784" x="2679700" y="5213350"/>
          <p14:tracePt t="51797" x="2673350" y="5213350"/>
          <p14:tracePt t="51821" x="2660650" y="5213350"/>
          <p14:tracePt t="51837" x="2654300" y="5213350"/>
          <p14:tracePt t="51838" x="2647950" y="5213350"/>
          <p14:tracePt t="51853" x="2635250" y="5213350"/>
          <p14:tracePt t="51861" x="2622550" y="5213350"/>
          <p14:tracePt t="51868" x="2597150" y="5207000"/>
          <p14:tracePt t="51882" x="2590800" y="5207000"/>
          <p14:tracePt t="51935" x="2590800" y="5200650"/>
          <p14:tracePt t="51949" x="2584450" y="5200650"/>
          <p14:tracePt t="51957" x="2578100" y="5200650"/>
          <p14:tracePt t="51963" x="2578100" y="5194300"/>
          <p14:tracePt t="51973" x="2578100" y="5187950"/>
          <p14:tracePt t="52053" x="2571750" y="5181600"/>
          <p14:tracePt t="52077" x="2565400" y="5181600"/>
          <p14:tracePt t="52143" x="2565400" y="5175250"/>
          <p14:tracePt t="52149" x="2559050" y="5175250"/>
          <p14:tracePt t="52165" x="2540000" y="5168900"/>
          <p14:tracePt t="52178" x="2527300" y="5168900"/>
          <p14:tracePt t="52189" x="2520950" y="5168900"/>
          <p14:tracePt t="52199" x="2501900" y="5162550"/>
          <p14:tracePt t="52205" x="2489200" y="5156200"/>
          <p14:tracePt t="52223" x="2451100" y="5143500"/>
          <p14:tracePt t="52237" x="2419350" y="5143500"/>
          <p14:tracePt t="52251" x="2374900" y="5143500"/>
          <p14:tracePt t="52271" x="2254250" y="5137150"/>
          <p14:tracePt t="52285" x="2076450" y="5130800"/>
          <p14:tracePt t="52306" x="1822450" y="5130800"/>
          <p14:tracePt t="52320" x="1543050" y="5130800"/>
          <p14:tracePt t="52334" x="1333500" y="5130800"/>
          <p14:tracePt t="52355" x="1187450" y="5130800"/>
          <p14:tracePt t="52368" x="1066800" y="5105400"/>
          <p14:tracePt t="52389" x="901700" y="5060950"/>
          <p14:tracePt t="52403" x="838200" y="5041900"/>
          <p14:tracePt t="52417" x="654050" y="4997450"/>
          <p14:tracePt t="52438" x="533400" y="4984750"/>
          <p14:tracePt t="52452" x="482600" y="4972050"/>
          <p14:tracePt t="52473" x="317500" y="4953000"/>
          <p14:tracePt t="52487" x="209550" y="4946650"/>
          <p14:tracePt t="52501" x="120650" y="4946650"/>
          <p14:tracePt t="52521" x="57150" y="4946650"/>
          <p14:tracePt t="52535" x="69850" y="4946650"/>
          <p14:tracePt t="52556" x="88900" y="4946650"/>
          <p14:tracePt t="52777" x="88900" y="4972050"/>
          <p14:tracePt t="52791" x="76200" y="4997450"/>
          <p14:tracePt t="52799" x="57150" y="5003800"/>
          <p14:tracePt t="52806" x="38100" y="5003800"/>
          <p14:tracePt t="52813" x="6350" y="5016500"/>
          <p14:tracePt t="53018" x="7686675" y="2438400"/>
          <p14:tracePt t="53028" x="6672263" y="2201863"/>
          <p14:tracePt t="53036" x="5768975" y="1979613"/>
          <p14:tracePt t="53056" x="4278313" y="1584325"/>
          <p14:tracePt t="53070" x="3390900" y="1298575"/>
          <p14:tracePt t="53084" x="3043238" y="1139825"/>
          <p14:tracePt t="53104" x="2519363" y="696913"/>
          <p14:tracePt t="53118" x="2360613" y="41116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Search Bar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F8B4C-2B53-3F75-31B0-6302517D0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07" y="1400105"/>
            <a:ext cx="7839075" cy="545789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04D5BB7-22BC-02F5-7882-F8B41BEFB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372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97"/>
    </mc:Choice>
    <mc:Fallback>
      <p:transition spd="slow" advTm="88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2" x="101600" y="3155950"/>
          <p14:tracePt t="911" x="139700" y="3143250"/>
          <p14:tracePt t="918" x="171450" y="3130550"/>
          <p14:tracePt t="931" x="203200" y="3124200"/>
          <p14:tracePt t="952" x="285750" y="3124200"/>
          <p14:tracePt t="966" x="317500" y="3124200"/>
          <p14:tracePt t="979" x="342900" y="3124200"/>
          <p14:tracePt t="1000" x="361950" y="3124200"/>
          <p14:tracePt t="1014" x="374650" y="3124200"/>
          <p14:tracePt t="1035" x="387350" y="3111500"/>
          <p14:tracePt t="1049" x="387350" y="3105150"/>
          <p14:tracePt t="1062" x="406400" y="3105150"/>
          <p14:tracePt t="1084" x="444500" y="3073400"/>
          <p14:tracePt t="1097" x="488950" y="3048000"/>
          <p14:tracePt t="1118" x="552450" y="3003550"/>
          <p14:tracePt t="1132" x="577850" y="2990850"/>
          <p14:tracePt t="1146" x="641350" y="2959100"/>
          <p14:tracePt t="1168" x="723900" y="2908300"/>
          <p14:tracePt t="1181" x="755650" y="2889250"/>
          <p14:tracePt t="1202" x="838200" y="2825750"/>
          <p14:tracePt t="1215" x="876300" y="2768600"/>
          <p14:tracePt t="1236" x="927100" y="2686050"/>
          <p14:tracePt t="1250" x="958850" y="2647950"/>
          <p14:tracePt t="1264" x="984250" y="2616200"/>
          <p14:tracePt t="1285" x="990600" y="2584450"/>
          <p14:tracePt t="1299" x="1009650" y="2578100"/>
          <p14:tracePt t="1320" x="1022350" y="2520950"/>
          <p14:tracePt t="1333" x="1035050" y="2508250"/>
          <p14:tracePt t="1347" x="1041400" y="2482850"/>
          <p14:tracePt t="1368" x="1054100" y="2457450"/>
          <p14:tracePt t="1382" x="1054100" y="2451100"/>
          <p14:tracePt t="1403" x="1060450" y="2438400"/>
          <p14:tracePt t="1417" x="1060450" y="2432050"/>
          <p14:tracePt t="1513" x="1060450" y="2419350"/>
          <p14:tracePt t="1526" x="1066800" y="2419350"/>
          <p14:tracePt t="1536" x="1073150" y="2406650"/>
          <p14:tracePt t="1550" x="1073150" y="2393950"/>
          <p14:tracePt t="1560" x="1073150" y="2381250"/>
          <p14:tracePt t="1570" x="1079500" y="2368550"/>
          <p14:tracePt t="1584" x="1079500" y="2355850"/>
          <p14:tracePt t="1657" x="1079500" y="2349500"/>
          <p14:tracePt t="1664" x="1085850" y="2343150"/>
          <p14:tracePt t="1670" x="1104900" y="2317750"/>
          <p14:tracePt t="1680" x="1130300" y="2298700"/>
          <p14:tracePt t="1688" x="1149350" y="2279650"/>
          <p14:tracePt t="1701" x="1168400" y="2247900"/>
          <p14:tracePt t="1715" x="1168400" y="2216150"/>
          <p14:tracePt t="1736" x="1104900" y="2178050"/>
          <p14:tracePt t="1750" x="1098550" y="2178050"/>
          <p14:tracePt t="1764" x="1035050" y="2165350"/>
          <p14:tracePt t="2067" x="1028700" y="2152650"/>
          <p14:tracePt t="2074" x="1009650" y="2139950"/>
          <p14:tracePt t="2098" x="1009650" y="2127250"/>
          <p14:tracePt t="2105" x="996950" y="2114550"/>
          <p14:tracePt t="2114" x="1003300" y="2108200"/>
          <p14:tracePt t="2120" x="1003300" y="2095500"/>
          <p14:tracePt t="2132" x="990600" y="2082800"/>
          <p14:tracePt t="2154" x="984250" y="2044700"/>
          <p14:tracePt t="2167" x="971550" y="2038350"/>
          <p14:tracePt t="2181" x="971550" y="2025650"/>
          <p14:tracePt t="2201" x="939800" y="1993900"/>
          <p14:tracePt t="2215" x="939800" y="1981200"/>
          <p14:tracePt t="2236" x="908050" y="1936750"/>
          <p14:tracePt t="2250" x="895350" y="1911350"/>
          <p14:tracePt t="2264" x="889000" y="1898650"/>
          <p14:tracePt t="2285" x="889000" y="1892300"/>
          <p14:tracePt t="2299" x="882650" y="1879600"/>
          <p14:tracePt t="2319" x="889000" y="1866900"/>
          <p14:tracePt t="2334" x="895350" y="1860550"/>
          <p14:tracePt t="2348" x="908050" y="1847850"/>
          <p14:tracePt t="2368" x="927100" y="1822450"/>
          <p14:tracePt t="2382" x="933450" y="1816100"/>
          <p14:tracePt t="2403" x="946150" y="1797050"/>
          <p14:tracePt t="2417" x="958850" y="1790700"/>
          <p14:tracePt t="2431" x="958850" y="1784350"/>
          <p14:tracePt t="2452" x="958850" y="1778000"/>
          <p14:tracePt t="2465" x="958850" y="1771650"/>
          <p14:tracePt t="2486" x="958850" y="1765300"/>
          <p14:tracePt t="2648" x="958850" y="1752600"/>
          <p14:tracePt t="2768" x="952500" y="1752600"/>
          <p14:tracePt t="2774" x="939800" y="1739900"/>
          <p14:tracePt t="2792" x="933450" y="1739900"/>
          <p14:tracePt t="2903" x="958850" y="1739900"/>
          <p14:tracePt t="2911" x="984250" y="1739900"/>
          <p14:tracePt t="2916" x="1009650" y="1727200"/>
          <p14:tracePt t="2926" x="1047750" y="1727200"/>
          <p14:tracePt t="2938" x="1104900" y="1727200"/>
          <p14:tracePt t="2952" x="1143000" y="1727200"/>
          <p14:tracePt t="2965" x="1200150" y="1727200"/>
          <p14:tracePt t="2987" x="1301750" y="1714500"/>
          <p14:tracePt t="3000" x="1333500" y="1714500"/>
          <p14:tracePt t="3021" x="1397000" y="1714500"/>
          <p14:tracePt t="3035" x="1454150" y="1714500"/>
          <p14:tracePt t="3049" x="1517650" y="1714500"/>
          <p14:tracePt t="3070" x="1530350" y="1714500"/>
          <p14:tracePt t="3105" x="1511300" y="1714500"/>
          <p14:tracePt t="3118" x="1498600" y="1714500"/>
          <p14:tracePt t="3126" x="1466850" y="1714500"/>
          <p14:tracePt t="3132" x="1435100" y="1714500"/>
          <p14:tracePt t="3153" x="1390650" y="1714500"/>
          <p14:tracePt t="3167" x="1346200" y="1714500"/>
          <p14:tracePt t="3188" x="1219200" y="1714500"/>
          <p14:tracePt t="3201" x="1181100" y="1714500"/>
          <p14:tracePt t="3215" x="1174750" y="1714500"/>
          <p14:tracePt t="3240" x="1174750" y="1708150"/>
          <p14:tracePt t="3250" x="1193800" y="1708150"/>
          <p14:tracePt t="3271" x="1238250" y="1708150"/>
          <p14:tracePt t="3285" x="1327150" y="1708150"/>
          <p14:tracePt t="3298" x="1409700" y="1708150"/>
          <p14:tracePt t="3320" x="1492250" y="1708150"/>
          <p14:tracePt t="3333" x="1504950" y="1708150"/>
          <p14:tracePt t="3385" x="1498600" y="1708150"/>
          <p14:tracePt t="3393" x="1485900" y="1708150"/>
          <p14:tracePt t="3398" x="1460500" y="1708150"/>
          <p14:tracePt t="3408" x="1441450" y="1714500"/>
          <p14:tracePt t="3417" x="1422400" y="1714500"/>
          <p14:tracePt t="3438" x="1409700" y="1727200"/>
          <p14:tracePt t="3505" x="1416050" y="1727200"/>
          <p14:tracePt t="4031" x="1422400" y="1727200"/>
          <p14:tracePt t="4040" x="1428750" y="1739900"/>
          <p14:tracePt t="4049" x="1441450" y="1746250"/>
          <p14:tracePt t="4056" x="1460500" y="1778000"/>
          <p14:tracePt t="4070" x="1473200" y="1790700"/>
          <p14:tracePt t="4083" x="1485900" y="1816100"/>
          <p14:tracePt t="4105" x="1511300" y="1854200"/>
          <p14:tracePt t="4118" x="1517650" y="1866900"/>
          <p14:tracePt t="4139" x="1562100" y="1911350"/>
          <p14:tracePt t="4153" x="1574800" y="1936750"/>
          <p14:tracePt t="4168" x="1587500" y="1949450"/>
          <p14:tracePt t="4188" x="1593850" y="1962150"/>
          <p14:tracePt t="4202" x="1568450" y="1974850"/>
          <p14:tracePt t="4222" x="1587500" y="2000250"/>
          <p14:tracePt t="4236" x="1600200" y="2012950"/>
          <p14:tracePt t="4250" x="1612900" y="2025650"/>
          <p14:tracePt t="4271" x="1644650" y="2051050"/>
          <p14:tracePt t="4285" x="1657350" y="2051050"/>
          <p14:tracePt t="4306" x="1670050" y="2057400"/>
          <p14:tracePt t="4603" x="1663700" y="2057400"/>
          <p14:tracePt t="4614" x="1657350" y="2057400"/>
          <p14:tracePt t="4625" x="1644650" y="2063750"/>
          <p14:tracePt t="4632" x="1625600" y="2063750"/>
          <p14:tracePt t="4639" x="1612900" y="2070100"/>
          <p14:tracePt t="4653" x="1612900" y="2076450"/>
          <p14:tracePt t="4667" x="1612900" y="2089150"/>
          <p14:tracePt t="4688" x="1651000" y="2146300"/>
          <p14:tracePt t="4702" x="1663700" y="2159000"/>
          <p14:tracePt t="4722" x="1746250" y="2298700"/>
          <p14:tracePt t="4736" x="1797050" y="2444750"/>
          <p14:tracePt t="4750" x="1809750" y="2622550"/>
          <p14:tracePt t="4771" x="1797050" y="2806700"/>
          <p14:tracePt t="4785" x="1727200" y="3162300"/>
          <p14:tracePt t="4806" x="1574800" y="3924300"/>
          <p14:tracePt t="4820" x="1498600" y="4406900"/>
          <p14:tracePt t="4833" x="1473200" y="4622800"/>
          <p14:tracePt t="4855" x="1447800" y="4959350"/>
          <p14:tracePt t="4868" x="1403350" y="5194300"/>
          <p14:tracePt t="4889" x="1358900" y="5410200"/>
          <p14:tracePt t="4903" x="1352550" y="5461000"/>
          <p14:tracePt t="4917" x="1352550" y="5537200"/>
          <p14:tracePt t="4937" x="1371600" y="5575300"/>
          <p14:tracePt t="4951" x="1377950" y="5581650"/>
          <p14:tracePt t="5005" x="1377950" y="5568950"/>
          <p14:tracePt t="5006" x="1377950" y="5556250"/>
          <p14:tracePt t="5026" x="1377950" y="5524500"/>
          <p14:tracePt t="5034" x="1377950" y="5505450"/>
          <p14:tracePt t="5040" x="1377950" y="5480050"/>
          <p14:tracePt t="5056" x="1384300" y="5384800"/>
          <p14:tracePt t="5070" x="1422400" y="5219700"/>
          <p14:tracePt t="5083" x="1454150" y="5124450"/>
          <p14:tracePt t="5104" x="1581150" y="4622800"/>
          <p14:tracePt t="5118" x="1663700" y="4254500"/>
          <p14:tracePt t="5139" x="1695450" y="3879850"/>
          <p14:tracePt t="5153" x="1682750" y="3492500"/>
          <p14:tracePt t="5167" x="1651000" y="3289300"/>
          <p14:tracePt t="5188" x="1543050" y="2800350"/>
          <p14:tracePt t="5201" x="1492250" y="2584450"/>
          <p14:tracePt t="5222" x="1454150" y="2451100"/>
          <p14:tracePt t="5236" x="1428750" y="2368550"/>
          <p14:tracePt t="5250" x="1422400" y="2349500"/>
          <p14:tracePt t="5392" x="1428750" y="2355850"/>
          <p14:tracePt t="5408" x="1441450" y="2368550"/>
          <p14:tracePt t="5417" x="1454150" y="2387600"/>
          <p14:tracePt t="5423" x="1492250" y="2406650"/>
          <p14:tracePt t="5438" x="1517650" y="2419350"/>
          <p14:tracePt t="5451" x="1581150" y="2470150"/>
          <p14:tracePt t="5472" x="1670050" y="2501900"/>
          <p14:tracePt t="5486" x="1714500" y="2514600"/>
          <p14:tracePt t="5507" x="1879600" y="2540000"/>
          <p14:tracePt t="5521" x="2038350" y="2540000"/>
          <p14:tracePt t="5535" x="2127250" y="2540000"/>
          <p14:tracePt t="5556" x="2413000" y="2540000"/>
          <p14:tracePt t="5570" x="2584450" y="2520950"/>
          <p14:tracePt t="5591" x="2781300" y="2489200"/>
          <p14:tracePt t="5604" x="2825750" y="2476500"/>
          <p14:tracePt t="5618" x="2870200" y="2463800"/>
          <p14:tracePt t="5639" x="2876550" y="2457450"/>
          <p14:tracePt t="5653" x="2882900" y="2457450"/>
          <p14:tracePt t="5674" x="2895600" y="2444750"/>
          <p14:tracePt t="5702" x="2908300" y="2444750"/>
          <p14:tracePt t="5704" x="2908300" y="2451100"/>
          <p14:tracePt t="5945" x="2901950" y="2451100"/>
          <p14:tracePt t="5950" x="2882900" y="2451100"/>
          <p14:tracePt t="5965" x="2870200" y="2451100"/>
          <p14:tracePt t="5972" x="2863850" y="2451100"/>
          <p14:tracePt t="5986" x="2832100" y="2457450"/>
          <p14:tracePt t="6007" x="2806700" y="2463800"/>
          <p14:tracePt t="6021" x="2781300" y="2470150"/>
          <p14:tracePt t="6035" x="2755900" y="2470150"/>
          <p14:tracePt t="6056" x="2717800" y="2470150"/>
          <p14:tracePt t="6069" x="2679700" y="2489200"/>
          <p14:tracePt t="6091" x="2641600" y="2495550"/>
          <p14:tracePt t="6104" x="2590800" y="2514600"/>
          <p14:tracePt t="6118" x="2571750" y="2514600"/>
          <p14:tracePt t="6139" x="2559050" y="2514600"/>
          <p14:tracePt t="6154" x="2552700" y="2514600"/>
          <p14:tracePt t="6184" x="2546350" y="2514600"/>
          <p14:tracePt t="6201" x="2546350" y="2527300"/>
          <p14:tracePt t="7146" x="2527300" y="2527300"/>
          <p14:tracePt t="7152" x="2514600" y="2527300"/>
          <p14:tracePt t="7154" x="2489200" y="2527300"/>
          <p14:tracePt t="7160" x="2470150" y="2540000"/>
          <p14:tracePt t="7174" x="2438400" y="2546350"/>
          <p14:tracePt t="7188" x="2400300" y="2552700"/>
          <p14:tracePt t="7208" x="2362200" y="2565400"/>
          <p14:tracePt t="7224" x="2349500" y="2565400"/>
          <p14:tracePt t="7248" x="2343150" y="2565400"/>
          <p14:tracePt t="7257" x="2336800" y="2565400"/>
          <p14:tracePt t="7271" x="2330450" y="2565400"/>
          <p14:tracePt t="7292" x="2305050" y="2565400"/>
          <p14:tracePt t="7306" x="2279650" y="2559050"/>
          <p14:tracePt t="7320" x="2266950" y="2559050"/>
          <p14:tracePt t="7340" x="2235200" y="2546350"/>
          <p14:tracePt t="7354" x="2228850" y="2546350"/>
          <p14:tracePt t="7375" x="2216150" y="2540000"/>
          <p14:tracePt t="7392" x="2216150" y="2533650"/>
          <p14:tracePt t="7403" x="2209800" y="2527300"/>
          <p14:tracePt t="7423" x="2197100" y="2527300"/>
          <p14:tracePt t="7513" x="2190750" y="2520950"/>
          <p14:tracePt t="7536" x="2190750" y="2514600"/>
          <p14:tracePt t="7542" x="2190750" y="2501900"/>
          <p14:tracePt t="7552" x="2203450" y="2495550"/>
          <p14:tracePt t="7560" x="2216150" y="2489200"/>
          <p14:tracePt t="7569" x="2228850" y="2470150"/>
          <p14:tracePt t="7591" x="2273300" y="2444750"/>
          <p14:tracePt t="7605" x="2273300" y="2425700"/>
          <p14:tracePt t="7625" x="2317750" y="2387600"/>
          <p14:tracePt t="7639" x="2343150" y="2368550"/>
          <p14:tracePt t="7653" x="2355850" y="2362200"/>
          <p14:tracePt t="7674" x="2368550" y="2349500"/>
          <p14:tracePt t="7688" x="2381250" y="2336800"/>
          <p14:tracePt t="7708" x="2381250" y="2324100"/>
          <p14:tracePt t="7726" x="2374900" y="2311400"/>
          <p14:tracePt t="7736" x="2362200" y="2298700"/>
          <p14:tracePt t="7757" x="2305050" y="2266950"/>
          <p14:tracePt t="7771" x="2228850" y="2228850"/>
          <p14:tracePt t="7792" x="2127250" y="2197100"/>
          <p14:tracePt t="7806" x="2032000" y="2171700"/>
          <p14:tracePt t="7819" x="2025650" y="2165350"/>
          <p14:tracePt t="7848" x="2025650" y="2159000"/>
          <p14:tracePt t="7864" x="2025650" y="2152650"/>
          <p14:tracePt t="7875" x="2032000" y="2152650"/>
          <p14:tracePt t="7889" x="2063750" y="2139950"/>
          <p14:tracePt t="7903" x="2133600" y="2120900"/>
          <p14:tracePt t="7923" x="2216150" y="2108200"/>
          <p14:tracePt t="7937" x="2266950" y="2108200"/>
          <p14:tracePt t="7958" x="2362200" y="2108200"/>
          <p14:tracePt t="7972" x="2470150" y="2108200"/>
          <p14:tracePt t="7986" x="2597150" y="2108200"/>
          <p14:tracePt t="8007" x="2717800" y="2108200"/>
          <p14:tracePt t="8021" x="2800350" y="2108200"/>
          <p14:tracePt t="8042" x="2819400" y="2114550"/>
          <p14:tracePt t="8068" x="2819400" y="2127250"/>
          <p14:tracePt t="8078" x="2813050" y="2133600"/>
          <p14:tracePt t="8091" x="2794000" y="2146300"/>
          <p14:tracePt t="8104" x="2749550" y="2171700"/>
          <p14:tracePt t="8125" x="2711450" y="2184400"/>
          <p14:tracePt t="8139" x="2698750" y="2197100"/>
          <p14:tracePt t="8153" x="2705100" y="2209800"/>
          <p14:tracePt t="8175" x="2749550" y="2216150"/>
          <p14:tracePt t="8187" x="2806700" y="2216150"/>
          <p14:tracePt t="8208" x="2889250" y="2216150"/>
          <p14:tracePt t="8222" x="2927350" y="2216150"/>
          <p14:tracePt t="8243" x="3035300" y="2216150"/>
          <p14:tracePt t="8257" x="3060700" y="2216150"/>
          <p14:tracePt t="8272" x="3073400" y="2216150"/>
          <p14:tracePt t="8321" x="3079750" y="2222500"/>
          <p14:tracePt t="8328" x="3098800" y="2222500"/>
          <p14:tracePt t="8344" x="3105150" y="2235200"/>
          <p14:tracePt t="8352" x="3117850" y="2235200"/>
          <p14:tracePt t="8368" x="3130550" y="2247900"/>
          <p14:tracePt t="8378" x="3130550" y="2254250"/>
          <p14:tracePt t="8392" x="3143250" y="2254250"/>
          <p14:tracePt t="8410" x="3143250" y="2273300"/>
          <p14:tracePt t="8424" x="3155950" y="2286000"/>
          <p14:tracePt t="8437" x="3162300" y="2286000"/>
          <p14:tracePt t="8458" x="3168650" y="2298700"/>
          <p14:tracePt t="8472" x="3175000" y="2298700"/>
          <p14:tracePt t="8493" x="3187700" y="2305050"/>
          <p14:tracePt t="8507" x="3200400" y="2311400"/>
          <p14:tracePt t="8521" x="3206750" y="2317750"/>
          <p14:tracePt t="8542" x="3225800" y="2317750"/>
          <p14:tracePt t="8555" x="3232150" y="2317750"/>
          <p14:tracePt t="8577" x="3251200" y="2330450"/>
          <p14:tracePt t="8590" x="3257550" y="2330450"/>
          <p14:tracePt t="8604" x="3270250" y="2330450"/>
          <p14:tracePt t="8625" x="3314700" y="2343150"/>
          <p14:tracePt t="8639" x="3346450" y="2349500"/>
          <p14:tracePt t="8660" x="3429000" y="2362200"/>
          <p14:tracePt t="8674" x="3460750" y="2362200"/>
          <p14:tracePt t="8687" x="3467100" y="2362200"/>
          <p14:tracePt t="8708" x="3473450" y="2362200"/>
          <p14:tracePt t="8753" x="3479800" y="2362200"/>
          <p14:tracePt t="8776" x="3492500" y="2362200"/>
          <p14:tracePt t="8784" x="3505200" y="2362200"/>
          <p14:tracePt t="8800" x="3511550" y="2362200"/>
          <p14:tracePt t="8808" x="3517900" y="2362200"/>
          <p14:tracePt t="9185" x="3492500" y="2374900"/>
          <p14:tracePt t="9190" x="3467100" y="2374900"/>
          <p14:tracePt t="9208" x="3365500" y="2381250"/>
          <p14:tracePt t="9215" x="3270250" y="2400300"/>
          <p14:tracePt t="9222" x="3225800" y="2413000"/>
          <p14:tracePt t="9243" x="3181350" y="2425700"/>
          <p14:tracePt t="9257" x="3175000" y="2425700"/>
          <p14:tracePt t="9280" x="3168650" y="2425700"/>
          <p14:tracePt t="9292" x="3168650" y="2432050"/>
          <p14:tracePt t="9306" x="3143250" y="2432050"/>
          <p14:tracePt t="9327" x="3098800" y="2438400"/>
          <p14:tracePt t="9340" x="3048000" y="2451100"/>
          <p14:tracePt t="9354" x="3003550" y="2470150"/>
          <p14:tracePt t="9375" x="2927350" y="2489200"/>
          <p14:tracePt t="9389" x="2876550" y="2501900"/>
          <p14:tracePt t="9410" x="2787650" y="2520950"/>
          <p14:tracePt t="9423" x="2724150" y="2540000"/>
          <p14:tracePt t="9438" x="2667000" y="2559050"/>
          <p14:tracePt t="9458" x="2546350" y="2590800"/>
          <p14:tracePt t="9472" x="2419350" y="2622550"/>
          <p14:tracePt t="9493" x="2305050" y="2654300"/>
          <p14:tracePt t="9507" x="2197100" y="2692400"/>
          <p14:tracePt t="9521" x="2089150" y="2717800"/>
          <p14:tracePt t="9542" x="1968500" y="2749550"/>
          <p14:tracePt t="9556" x="1860550" y="2787650"/>
          <p14:tracePt t="9577" x="1714500" y="2819400"/>
          <p14:tracePt t="9590" x="1670050" y="2825750"/>
          <p14:tracePt t="9611" x="1606550" y="2844800"/>
          <p14:tracePt t="9625" x="1600200" y="2844800"/>
          <p14:tracePt t="9843" x="1600200" y="2851150"/>
          <p14:tracePt t="9856" x="1600200" y="2857500"/>
          <p14:tracePt t="9864" x="1612900" y="2863850"/>
          <p14:tracePt t="9870" x="1625600" y="2863850"/>
          <p14:tracePt t="9878" x="1644650" y="2863850"/>
          <p14:tracePt t="9889" x="1657350" y="2863850"/>
          <p14:tracePt t="9910" x="1682750" y="2863850"/>
          <p14:tracePt t="9923" x="1695450" y="2863850"/>
          <p14:tracePt t="10081" x="1708150" y="2863850"/>
          <p14:tracePt t="10094" x="1720850" y="2863850"/>
          <p14:tracePt t="10104" x="1733550" y="2863850"/>
          <p14:tracePt t="10111" x="1758950" y="2863850"/>
          <p14:tracePt t="10125" x="1778000" y="2863850"/>
          <p14:tracePt t="10139" x="1835150" y="2863850"/>
          <p14:tracePt t="10160" x="1911350" y="2863850"/>
          <p14:tracePt t="10174" x="1936750" y="2863850"/>
          <p14:tracePt t="10194" x="2025650" y="2863850"/>
          <p14:tracePt t="10208" x="2063750" y="2863850"/>
          <p14:tracePt t="10222" x="2089150" y="2863850"/>
          <p14:tracePt t="10243" x="2222500" y="2863850"/>
          <p14:tracePt t="10258" x="2330450" y="2863850"/>
          <p14:tracePt t="10278" x="2489200" y="2863850"/>
          <p14:tracePt t="10292" x="2546350" y="2863850"/>
          <p14:tracePt t="10305" x="2679700" y="2863850"/>
          <p14:tracePt t="10327" x="2857500" y="2863850"/>
          <p14:tracePt t="10340" x="2901950" y="2863850"/>
          <p14:tracePt t="10361" x="3016250" y="2857500"/>
          <p14:tracePt t="10375" x="3060700" y="2851150"/>
          <p14:tracePt t="10389" x="3098800" y="2838450"/>
          <p14:tracePt t="10410" x="3149600" y="2832100"/>
          <p14:tracePt t="10424" x="3168650" y="2825750"/>
          <p14:tracePt t="10444" x="3187700" y="2819400"/>
          <p14:tracePt t="10458" x="3194050" y="2819400"/>
          <p14:tracePt t="10472" x="3206750" y="2819400"/>
          <p14:tracePt t="10493" x="3225800" y="2819400"/>
          <p14:tracePt t="10507" x="3251200" y="2819400"/>
          <p14:tracePt t="10584" x="3263900" y="2819400"/>
          <p14:tracePt t="10623" x="3263900" y="2832100"/>
          <p14:tracePt t="11109" x="3263900" y="2825750"/>
          <p14:tracePt t="11114" x="3270250" y="2825750"/>
          <p14:tracePt t="11132" x="3276600" y="2825750"/>
          <p14:tracePt t="11138" x="3282950" y="2825750"/>
          <p14:tracePt t="11208" x="3295650" y="2813050"/>
          <p14:tracePt t="11224" x="3308350" y="2813050"/>
          <p14:tracePt t="11615" x="3308350" y="2806700"/>
          <p14:tracePt t="11624" x="3308350" y="2800350"/>
          <p14:tracePt t="11636" x="3308350" y="2794000"/>
          <p14:tracePt t="11652" x="3302000" y="2787650"/>
          <p14:tracePt t="11760" x="3308350" y="2787650"/>
          <p14:tracePt t="11766" x="3314700" y="2787650"/>
          <p14:tracePt t="11791" x="3333750" y="2787650"/>
          <p14:tracePt t="11798" x="3384550" y="2800350"/>
          <p14:tracePt t="11812" x="3397250" y="2800350"/>
          <p14:tracePt t="11826" x="3448050" y="2806700"/>
          <p14:tracePt t="11840" x="3517900" y="2806700"/>
          <p14:tracePt t="11861" x="3600450" y="2813050"/>
          <p14:tracePt t="11875" x="3676650" y="2813050"/>
          <p14:tracePt t="11896" x="3816350" y="2813050"/>
          <p14:tracePt t="11910" x="3867150" y="2813050"/>
          <p14:tracePt t="11923" x="3975100" y="2813050"/>
          <p14:tracePt t="11945" x="4184650" y="2813050"/>
          <p14:tracePt t="11958" x="4311650" y="2813050"/>
          <p14:tracePt t="11979" x="4432300" y="2813050"/>
          <p14:tracePt t="11993" x="4533900" y="2813050"/>
          <p14:tracePt t="12007" x="4584700" y="2813050"/>
          <p14:tracePt t="12028" x="4730750" y="2813050"/>
          <p14:tracePt t="12041" x="4838700" y="2813050"/>
          <p14:tracePt t="12063" x="5003800" y="2813050"/>
          <p14:tracePt t="12076" x="5054600" y="2813050"/>
          <p14:tracePt t="12090" x="5130800" y="2813050"/>
          <p14:tracePt t="12111" x="5187950" y="2813050"/>
          <p14:tracePt t="12125" x="5200650" y="2813050"/>
          <p14:tracePt t="12219" x="5194300" y="2813050"/>
          <p14:tracePt t="12234" x="5168900" y="2813050"/>
          <p14:tracePt t="12236" x="5149850" y="2813050"/>
          <p14:tracePt t="12243" x="5118100" y="2813050"/>
          <p14:tracePt t="12249" x="5105400" y="2813050"/>
          <p14:tracePt t="12257" x="5080000" y="2813050"/>
          <p14:tracePt t="12278" x="5029200" y="2813050"/>
          <p14:tracePt t="12291" x="5022850" y="2813050"/>
          <p14:tracePt t="12312" x="4991100" y="2813050"/>
          <p14:tracePt t="12384" x="5003800" y="2813050"/>
          <p14:tracePt t="12390" x="5016500" y="2813050"/>
          <p14:tracePt t="12400" x="5035550" y="2813050"/>
          <p14:tracePt t="12408" x="5048250" y="2813050"/>
          <p14:tracePt t="12430" x="5048250" y="2806700"/>
          <p14:tracePt t="12713" x="5041900" y="2806700"/>
          <p14:tracePt t="12726" x="5029200" y="2806700"/>
          <p14:tracePt t="12744" x="5016500" y="2806700"/>
          <p14:tracePt t="12783" x="5010150" y="2806700"/>
          <p14:tracePt t="12790" x="5003800" y="2806700"/>
          <p14:tracePt t="12806" x="4997450" y="2806700"/>
          <p14:tracePt t="12814" x="4991100" y="2806700"/>
          <p14:tracePt t="12820" x="4984750" y="2806700"/>
          <p14:tracePt t="12831" x="4972050" y="2813050"/>
          <p14:tracePt t="12847" x="4927600" y="2825750"/>
          <p14:tracePt t="12861" x="4908550" y="2825750"/>
          <p14:tracePt t="12875" x="4851400" y="2844800"/>
          <p14:tracePt t="12896" x="4775200" y="2863850"/>
          <p14:tracePt t="12910" x="4737100" y="2863850"/>
          <p14:tracePt t="12930" x="4679950" y="2876550"/>
          <p14:tracePt t="12944" x="4641850" y="2889250"/>
          <p14:tracePt t="12958" x="4622800" y="2889250"/>
          <p14:tracePt t="12979" x="4565650" y="2901950"/>
          <p14:tracePt t="12993" x="4502150" y="2921000"/>
          <p14:tracePt t="13014" x="4413250" y="2946400"/>
          <p14:tracePt t="13028" x="4362450" y="2959100"/>
          <p14:tracePt t="13042" x="4267200" y="2984500"/>
          <p14:tracePt t="13063" x="4152900" y="3022600"/>
          <p14:tracePt t="13077" x="4121150" y="3028950"/>
          <p14:tracePt t="13097" x="4019550" y="3054350"/>
          <p14:tracePt t="13111" x="3943350" y="3073400"/>
          <p14:tracePt t="13125" x="3905250" y="3079750"/>
          <p14:tracePt t="13146" x="3784600" y="3117850"/>
          <p14:tracePt t="13161" x="3733800" y="3136900"/>
          <p14:tracePt t="13180" x="3689350" y="3149600"/>
          <p14:tracePt t="13194" x="3683000" y="3149600"/>
          <p14:tracePt t="13208" x="3651250" y="3162300"/>
          <p14:tracePt t="13229" x="3587750" y="3162300"/>
          <p14:tracePt t="13243" x="3530600" y="3181350"/>
          <p14:tracePt t="13264" x="3422650" y="3206750"/>
          <p14:tracePt t="13278" x="3365500" y="3219450"/>
          <p14:tracePt t="13291" x="3352800" y="3225800"/>
          <p14:tracePt t="13312" x="3321050" y="3225800"/>
          <p14:tracePt t="13326" x="3282950" y="3232150"/>
          <p14:tracePt t="13347" x="3225800" y="3232150"/>
          <p14:tracePt t="13361" x="3194050" y="3232150"/>
          <p14:tracePt t="13375" x="3130550" y="3232150"/>
          <p14:tracePt t="13396" x="3092450" y="3232150"/>
          <p14:tracePt t="13409" x="3067050" y="3232150"/>
          <p14:tracePt t="13431" x="3048000" y="3238500"/>
          <p14:tracePt t="13444" x="3028950" y="3238500"/>
          <p14:tracePt t="13458" x="2997200" y="3238500"/>
          <p14:tracePt t="13479" x="2940050" y="3238500"/>
          <p14:tracePt t="13493" x="2895600" y="3238500"/>
          <p14:tracePt t="13514" x="2857500" y="3238500"/>
          <p14:tracePt t="13528" x="2832100" y="3238500"/>
          <p14:tracePt t="13541" x="2813050" y="3238500"/>
          <p14:tracePt t="13562" x="2800350" y="3238500"/>
          <p14:tracePt t="13577" x="2781300" y="3238500"/>
          <p14:tracePt t="13597" x="2743200" y="3225800"/>
          <p14:tracePt t="13611" x="2705100" y="3225800"/>
          <p14:tracePt t="13625" x="2641600" y="3225800"/>
          <p14:tracePt t="13646" x="2635250" y="3225800"/>
          <p14:tracePt t="13684" x="2622550" y="3225800"/>
          <p14:tracePt t="13702" x="2616200" y="3225800"/>
          <p14:tracePt t="13709" x="2597150" y="3225800"/>
          <p14:tracePt t="13718" x="2584450" y="3219450"/>
          <p14:tracePt t="13729" x="2578100" y="3206750"/>
          <p14:tracePt t="13743" x="2546350" y="3181350"/>
          <p14:tracePt t="13764" x="2546350" y="3175000"/>
          <p14:tracePt t="13778" x="2533650" y="3162300"/>
          <p14:tracePt t="13798" x="2520950" y="3155950"/>
          <p14:tracePt t="13825" x="2508250" y="3143250"/>
          <p14:tracePt t="13848" x="2501900" y="3143250"/>
          <p14:tracePt t="13854" x="2495550" y="3143250"/>
          <p14:tracePt t="13870" x="2489200" y="3130550"/>
          <p14:tracePt t="13936" x="2482850" y="3130550"/>
          <p14:tracePt t="13960" x="2476500" y="3130550"/>
          <p14:tracePt t="13990" x="2470150" y="3130550"/>
          <p14:tracePt t="14429" x="2476500" y="3130550"/>
          <p14:tracePt t="14454" x="2482850" y="3130550"/>
          <p14:tracePt t="14545" x="2489200" y="3130550"/>
          <p14:tracePt t="14617" x="2495550" y="3130550"/>
          <p14:tracePt t="14665" x="2501900" y="3130550"/>
          <p14:tracePt t="14676" x="2508250" y="3130550"/>
          <p14:tracePt t="14745" x="2514600" y="3130550"/>
          <p14:tracePt t="14760" x="2520950" y="3130550"/>
          <p14:tracePt t="14768" x="2527300" y="3130550"/>
          <p14:tracePt t="14791" x="2540000" y="3130550"/>
          <p14:tracePt t="14792" x="2552700" y="3130550"/>
          <p14:tracePt t="14839" x="2565400" y="3130550"/>
          <p14:tracePt t="14862" x="2571750" y="3130550"/>
          <p14:tracePt t="14887" x="2584450" y="3130550"/>
          <p14:tracePt t="14892" x="2584450" y="3117850"/>
          <p14:tracePt t="14902" x="2597150" y="3117850"/>
          <p14:tracePt t="14910" x="2603500" y="3117850"/>
          <p14:tracePt t="14916" x="2609850" y="3105150"/>
          <p14:tracePt t="14930" x="2622550" y="3105150"/>
          <p14:tracePt t="14944" x="2635250" y="3105150"/>
          <p14:tracePt t="14965" x="2660650" y="3105150"/>
          <p14:tracePt t="14979" x="2673350" y="3092450"/>
          <p14:tracePt t="14993" x="2698750" y="3086100"/>
          <p14:tracePt t="15014" x="2730500" y="3079750"/>
          <p14:tracePt t="15028" x="2749550" y="3073400"/>
          <p14:tracePt t="15049" x="2774950" y="3067050"/>
          <p14:tracePt t="15062" x="2806700" y="3060700"/>
          <p14:tracePt t="15076" x="2819400" y="3060700"/>
          <p14:tracePt t="15097" x="2870200" y="3048000"/>
          <p14:tracePt t="15111" x="2921000" y="3035300"/>
          <p14:tracePt t="15132" x="2971800" y="3028950"/>
          <p14:tracePt t="15146" x="2997200" y="3022600"/>
          <p14:tracePt t="15160" x="3048000" y="3022600"/>
          <p14:tracePt t="15181" x="3136900" y="3022600"/>
          <p14:tracePt t="15194" x="3181350" y="3016250"/>
          <p14:tracePt t="15215" x="3270250" y="3016250"/>
          <p14:tracePt t="15229" x="3384550" y="3016250"/>
          <p14:tracePt t="15243" x="3486150" y="3016250"/>
          <p14:tracePt t="15264" x="3638550" y="3016250"/>
          <p14:tracePt t="15278" x="3721100" y="3016250"/>
          <p14:tracePt t="15298" x="3822700" y="3016250"/>
          <p14:tracePt t="15313" x="3949700" y="3016250"/>
          <p14:tracePt t="15326" x="4064000" y="3016250"/>
          <p14:tracePt t="15347" x="4165600" y="3016250"/>
          <p14:tracePt t="15361" x="4260850" y="3016250"/>
          <p14:tracePt t="15382" x="4387850" y="3035300"/>
          <p14:tracePt t="15396" x="4495800" y="3060700"/>
          <p14:tracePt t="15417" x="4610100" y="3086100"/>
          <p14:tracePt t="15431" x="4667250" y="3092450"/>
          <p14:tracePt t="15444" x="4806950" y="3105150"/>
          <p14:tracePt t="15465" x="5060950" y="3105150"/>
          <p14:tracePt t="15479" x="5257800" y="3105150"/>
          <p14:tracePt t="15500" x="5429250" y="3105150"/>
          <p14:tracePt t="15514" x="5581650" y="3105150"/>
          <p14:tracePt t="15528" x="5689600" y="3105150"/>
          <p14:tracePt t="15548" x="5702300" y="3105150"/>
          <p14:tracePt t="15562" x="5676900" y="3092450"/>
          <p14:tracePt t="15583" x="5670550" y="3086100"/>
          <p14:tracePt t="15875" x="5670550" y="3079750"/>
          <p14:tracePt t="15898" x="5670550" y="3073400"/>
          <p14:tracePt t="15918" x="5664200" y="3073400"/>
          <p14:tracePt t="15924" x="5657850" y="3073400"/>
          <p14:tracePt t="15942" x="5645150" y="3073400"/>
          <p14:tracePt t="15948" x="5638800" y="3073400"/>
          <p14:tracePt t="15958" x="5626100" y="3073400"/>
          <p14:tracePt t="15966" x="5607050" y="3073400"/>
          <p14:tracePt t="15979" x="5575300" y="3073400"/>
          <p14:tracePt t="16000" x="5505450" y="3073400"/>
          <p14:tracePt t="16014" x="5486400" y="3073400"/>
          <p14:tracePt t="16028" x="5467350" y="3079750"/>
          <p14:tracePt t="16048" x="5416550" y="3092450"/>
          <p14:tracePt t="16062" x="5353050" y="3111500"/>
          <p14:tracePt t="16083" x="5321300" y="3117850"/>
          <p14:tracePt t="16097" x="5257800" y="3130550"/>
          <p14:tracePt t="16111" x="5213350" y="3136900"/>
          <p14:tracePt t="16132" x="5041900" y="3162300"/>
          <p14:tracePt t="16146" x="4940300" y="3187700"/>
          <p14:tracePt t="16167" x="4851400" y="3206750"/>
          <p14:tracePt t="16180" x="4826000" y="3206750"/>
          <p14:tracePt t="16195" x="4781550" y="3213100"/>
          <p14:tracePt t="16215" x="4699000" y="3213100"/>
          <p14:tracePt t="16229" x="4673600" y="3213100"/>
          <p14:tracePt t="16250" x="4591050" y="3225800"/>
          <p14:tracePt t="16264" x="4552950" y="3225800"/>
          <p14:tracePt t="16278" x="4540250" y="3225800"/>
          <p14:tracePt t="16298" x="4514850" y="3225800"/>
          <p14:tracePt t="16312" x="4495800" y="3225800"/>
          <p14:tracePt t="16333" x="4464050" y="3225800"/>
          <p14:tracePt t="16347" x="4457700" y="3225800"/>
          <p14:tracePt t="16361" x="4451350" y="3225800"/>
          <p14:tracePt t="16382" x="4445000" y="3225800"/>
          <p14:tracePt t="16414" x="4432300" y="3225800"/>
          <p14:tracePt t="16422" x="4419600" y="3219450"/>
          <p14:tracePt t="16438" x="4406900" y="3219450"/>
          <p14:tracePt t="16446" x="4400550" y="3213100"/>
          <p14:tracePt t="16472" x="4394200" y="3213100"/>
          <p14:tracePt t="16479" x="4387850" y="3213100"/>
          <p14:tracePt t="16500" x="4381500" y="3213100"/>
          <p14:tracePt t="16514" x="4368800" y="3206750"/>
          <p14:tracePt t="16528" x="4349750" y="3206750"/>
          <p14:tracePt t="16549" x="4311650" y="3200400"/>
          <p14:tracePt t="16566" x="4298950" y="3200400"/>
          <p14:tracePt t="16583" x="4292600" y="3200400"/>
          <p14:tracePt t="16597" x="4267200" y="3194050"/>
          <p14:tracePt t="16614" x="4260850" y="3194050"/>
          <p14:tracePt t="16632" x="4235450" y="3194050"/>
          <p14:tracePt t="16646" x="4210050" y="3194050"/>
          <p14:tracePt t="16666" x="4171950" y="3194050"/>
          <p14:tracePt t="16680" x="4165600" y="3194050"/>
          <p14:tracePt t="16701" x="4159250" y="3194050"/>
          <p14:tracePt t="16718" x="4146550" y="3194050"/>
          <p14:tracePt t="16740" x="4140200" y="3194050"/>
          <p14:tracePt t="16750" x="4127500" y="3194050"/>
          <p14:tracePt t="16764" x="4114800" y="3194050"/>
          <p14:tracePt t="16778" x="4108450" y="3194050"/>
          <p14:tracePt t="16798" x="4070350" y="3194050"/>
          <p14:tracePt t="16812" x="4051300" y="3194050"/>
          <p14:tracePt t="16833" x="4025900" y="3194050"/>
          <p14:tracePt t="16847" x="4006850" y="3194050"/>
          <p14:tracePt t="16868" x="3987800" y="3194050"/>
          <p14:tracePt t="16882" x="3975100" y="3194050"/>
          <p14:tracePt t="16896" x="3962400" y="3194050"/>
          <p14:tracePt t="17064" x="3956050" y="3194050"/>
          <p14:tracePt t="17094" x="3956050" y="3187700"/>
          <p14:tracePt t="17118" x="3956050" y="3181350"/>
          <p14:tracePt t="17134" x="3943350" y="3175000"/>
          <p14:tracePt t="17280" x="3949700" y="3175000"/>
          <p14:tracePt t="17294" x="3956050" y="3175000"/>
          <p14:tracePt t="17304" x="3962400" y="3175000"/>
          <p14:tracePt t="17316" x="3968750" y="3175000"/>
          <p14:tracePt t="17326" x="3975100" y="3175000"/>
          <p14:tracePt t="17336" x="3981450" y="3175000"/>
          <p14:tracePt t="17352" x="3994150" y="3175000"/>
          <p14:tracePt t="17368" x="4013200" y="3175000"/>
          <p14:tracePt t="17382" x="4032250" y="3175000"/>
          <p14:tracePt t="17395" x="4076700" y="3175000"/>
          <p14:tracePt t="17417" x="4140200" y="3175000"/>
          <p14:tracePt t="17431" x="4178300" y="3175000"/>
          <p14:tracePt t="17470" x="4184650" y="3175000"/>
          <p14:tracePt t="20047" x="4413250" y="3124200"/>
          <p14:tracePt t="20054" x="4648200" y="3079750"/>
          <p14:tracePt t="20069" x="4826000" y="3054350"/>
          <p14:tracePt t="20076" x="4870450" y="3041650"/>
          <p14:tracePt t="20083" x="4883150" y="3041650"/>
          <p14:tracePt t="20104" x="4940300" y="3041650"/>
          <p14:tracePt t="20118" x="5003800" y="3041650"/>
          <p14:tracePt t="20132" x="5092700" y="3041650"/>
          <p14:tracePt t="20153" x="5194300" y="3041650"/>
          <p14:tracePt t="20167" x="5276850" y="3041650"/>
          <p14:tracePt t="20187" x="5391150" y="3041650"/>
          <p14:tracePt t="20201" x="5530850" y="3041650"/>
          <p14:tracePt t="20215" x="5619750" y="3048000"/>
          <p14:tracePt t="20236" x="5975350" y="3079750"/>
          <p14:tracePt t="20250" x="6184900" y="3105150"/>
          <p14:tracePt t="20270" x="6388100" y="3117850"/>
          <p14:tracePt t="20284" x="6407150" y="3117850"/>
          <p14:tracePt t="20298" x="6426200" y="3130550"/>
          <p14:tracePt t="20319" x="6464300" y="3143250"/>
          <p14:tracePt t="20333" x="6483350" y="3143250"/>
          <p14:tracePt t="20354" x="6521450" y="3194050"/>
          <p14:tracePt t="20368" x="6527800" y="3200400"/>
          <p14:tracePt t="20742" x="6534150" y="3206750"/>
          <p14:tracePt t="20750" x="6540500" y="3206750"/>
          <p14:tracePt t="20766" x="6559550" y="3213100"/>
          <p14:tracePt t="20774" x="6565900" y="3213100"/>
          <p14:tracePt t="20785" x="6578600" y="3213100"/>
          <p14:tracePt t="20798" x="6584950" y="3213100"/>
          <p14:tracePt t="20819" x="6584950" y="3219450"/>
          <p14:tracePt t="20833" x="6578600" y="3219450"/>
          <p14:tracePt t="20854" x="6572250" y="3219450"/>
          <p14:tracePt t="20868" x="6559550" y="3219450"/>
          <p14:tracePt t="20882" x="6540500" y="3219450"/>
          <p14:tracePt t="20902" x="6534150" y="3219450"/>
          <p14:tracePt t="20916" x="6521450" y="3219450"/>
          <p14:tracePt t="20937" x="6496050" y="3219450"/>
          <p14:tracePt t="20951" x="6470650" y="3219450"/>
          <p14:tracePt t="20965" x="6464300" y="3219450"/>
          <p14:tracePt t="20986" x="6438900" y="3219450"/>
          <p14:tracePt t="20999" x="6419850" y="3219450"/>
          <p14:tracePt t="21020" x="6381750" y="3219450"/>
          <p14:tracePt t="21034" x="6369050" y="3219450"/>
          <p14:tracePt t="21048" x="6324600" y="3219450"/>
          <p14:tracePt t="21069" x="6267450" y="3219450"/>
          <p14:tracePt t="21092" x="6261100" y="3219450"/>
          <p14:tracePt t="21116" x="6254750" y="3219450"/>
          <p14:tracePt t="21126" x="6248400" y="3219450"/>
          <p14:tracePt t="21139" x="6203950" y="3219450"/>
          <p14:tracePt t="21152" x="6184900" y="3219450"/>
          <p14:tracePt t="21166" x="6140450" y="3219450"/>
          <p14:tracePt t="21187" x="6121400" y="3219450"/>
          <p14:tracePt t="21206" x="6115050" y="3219450"/>
          <p14:tracePt t="21222" x="6096000" y="3219450"/>
          <p14:tracePt t="21236" x="6051550" y="3219450"/>
          <p14:tracePt t="21250" x="6026150" y="3219450"/>
          <p14:tracePt t="21271" x="5969000" y="3219450"/>
          <p14:tracePt t="21284" x="5930900" y="3219450"/>
          <p14:tracePt t="21305" x="5918200" y="3219450"/>
          <p14:tracePt t="21319" x="5899150" y="3219450"/>
          <p14:tracePt t="21333" x="5873750" y="3219450"/>
          <p14:tracePt t="21354" x="5829300" y="3219450"/>
          <p14:tracePt t="21368" x="5810250" y="3219450"/>
          <p14:tracePt t="21389" x="5784850" y="3219450"/>
          <p14:tracePt t="21402" x="5772150" y="3219450"/>
          <p14:tracePt t="21416" x="5746750" y="3219450"/>
          <p14:tracePt t="21437" x="5715000" y="3219450"/>
          <p14:tracePt t="21451" x="5664200" y="3219450"/>
          <p14:tracePt t="21472" x="5619750" y="3219450"/>
          <p14:tracePt t="21486" x="5581650" y="3219450"/>
          <p14:tracePt t="21500" x="5556250" y="3219450"/>
          <p14:tracePt t="21520" x="5530850" y="3219450"/>
          <p14:tracePt t="21534" x="5505450" y="3219450"/>
          <p14:tracePt t="21555" x="5473700" y="3219450"/>
          <p14:tracePt t="21569" x="5410200" y="3219450"/>
          <p14:tracePt t="21583" x="5365750" y="3219450"/>
          <p14:tracePt t="21604" x="5321300" y="3219450"/>
          <p14:tracePt t="21617" x="5276850" y="3219450"/>
          <p14:tracePt t="21639" x="5207000" y="3219450"/>
          <p14:tracePt t="21653" x="5187950" y="3219450"/>
          <p14:tracePt t="21666" x="5111750" y="3219450"/>
          <p14:tracePt t="21687" x="4914900" y="3219450"/>
          <p14:tracePt t="21701" x="4851400" y="3219450"/>
          <p14:tracePt t="21722" x="4686300" y="3213100"/>
          <p14:tracePt t="21736" x="4559300" y="3213100"/>
          <p14:tracePt t="21752" x="4514850" y="3213100"/>
          <p14:tracePt t="21771" x="4432300" y="3213100"/>
          <p14:tracePt t="21785" x="4330700" y="3213100"/>
          <p14:tracePt t="21805" x="4229100" y="3213100"/>
          <p14:tracePt t="21820" x="4152900" y="3213100"/>
          <p14:tracePt t="21833" x="4095750" y="3213100"/>
          <p14:tracePt t="21854" x="4083050" y="3213100"/>
          <p14:tracePt t="21868" x="4044950" y="3206750"/>
          <p14:tracePt t="21889" x="3962400" y="3194050"/>
          <p14:tracePt t="21902" x="3949700" y="3181350"/>
          <p14:tracePt t="21942" x="3943350" y="3181350"/>
          <p14:tracePt t="22097" x="3943350" y="3168650"/>
          <p14:tracePt t="22134" x="3943350" y="3162300"/>
          <p14:tracePt t="22142" x="3956050" y="3162300"/>
          <p14:tracePt t="22166" x="3962400" y="3162300"/>
          <p14:tracePt t="22183" x="3975100" y="3162300"/>
          <p14:tracePt t="22190" x="3994150" y="3162300"/>
          <p14:tracePt t="22196" x="4025900" y="3162300"/>
          <p14:tracePt t="22206" x="4057650" y="3162300"/>
          <p14:tracePt t="22222" x="4108450" y="3162300"/>
          <p14:tracePt t="22236" x="4133850" y="3162300"/>
          <p14:tracePt t="22250" x="4197350" y="3162300"/>
          <p14:tracePt t="22271" x="4267200" y="3162300"/>
          <p14:tracePt t="22285" x="4298950" y="3162300"/>
          <p14:tracePt t="22306" x="4387850" y="3162300"/>
          <p14:tracePt t="22319" x="4451350" y="3162300"/>
          <p14:tracePt t="22340" x="4521200" y="3162300"/>
          <p14:tracePt t="22354" x="4559300" y="3162300"/>
          <p14:tracePt t="22368" x="4610100" y="3162300"/>
          <p14:tracePt t="22389" x="4648200" y="3162300"/>
          <p14:tracePt t="22403" x="4667250" y="3162300"/>
          <p14:tracePt t="22417" x="4730750" y="3162300"/>
          <p14:tracePt t="22437" x="4768850" y="3162300"/>
          <p14:tracePt t="22451" x="4806950" y="3168650"/>
          <p14:tracePt t="22472" x="4819650" y="3168650"/>
          <p14:tracePt t="23714" x="4826000" y="3168650"/>
          <p14:tracePt t="23728" x="4845050" y="3168650"/>
          <p14:tracePt t="23736" x="4857750" y="3168650"/>
          <p14:tracePt t="23742" x="4921250" y="3168650"/>
          <p14:tracePt t="23757" x="4953000" y="3162300"/>
          <p14:tracePt t="23770" x="4978400" y="3162300"/>
          <p14:tracePt t="23785" x="4997450" y="3162300"/>
          <p14:tracePt t="23805" x="5022850" y="3162300"/>
          <p14:tracePt t="23819" x="5054600" y="3162300"/>
          <p14:tracePt t="23840" x="5111750" y="3162300"/>
          <p14:tracePt t="23854" x="5124450" y="3149600"/>
          <p14:tracePt t="23874" x="5143500" y="3136900"/>
          <p14:tracePt t="23889" x="5175250" y="3130550"/>
          <p14:tracePt t="23902" x="5187950" y="3130550"/>
          <p14:tracePt t="23923" x="5200650" y="3124200"/>
          <p14:tracePt t="23950" x="5207000" y="3124200"/>
          <p14:tracePt t="23966" x="5213350" y="3124200"/>
          <p14:tracePt t="23974" x="5219700" y="3124200"/>
          <p14:tracePt t="23986" x="5226050" y="3124200"/>
          <p14:tracePt t="24007" x="5245100" y="3124200"/>
          <p14:tracePt t="24024" x="5251450" y="3124200"/>
          <p14:tracePt t="24086" x="5257800" y="3124200"/>
          <p14:tracePt t="24100" x="5264150" y="3124200"/>
          <p14:tracePt t="24121" x="5270500" y="3124200"/>
          <p14:tracePt t="24126" x="5276850" y="3124200"/>
          <p14:tracePt t="24143" x="5283200" y="3124200"/>
          <p14:tracePt t="24158" x="5289550" y="3124200"/>
          <p14:tracePt t="24172" x="5302250" y="3124200"/>
          <p14:tracePt t="24182" x="5308600" y="3124200"/>
          <p14:tracePt t="24196" x="5321300" y="3124200"/>
          <p14:tracePt t="24208" x="5334000" y="3124200"/>
          <p14:tracePt t="24222" x="5359400" y="3124200"/>
          <p14:tracePt t="24279" x="5365750" y="3124200"/>
          <p14:tracePt t="24286" x="5372100" y="3124200"/>
          <p14:tracePt t="24302" x="5378450" y="3124200"/>
          <p14:tracePt t="24310" x="5384800" y="3124200"/>
          <p14:tracePt t="24352" x="5391150" y="3124200"/>
          <p14:tracePt t="24423" x="5397500" y="3124200"/>
          <p14:tracePt t="24432" x="5403850" y="3124200"/>
          <p14:tracePt t="24446" x="5416550" y="3124200"/>
          <p14:tracePt t="24454" x="5422900" y="3124200"/>
          <p14:tracePt t="24460" x="5429250" y="3124200"/>
          <p14:tracePt t="24472" x="5435600" y="3124200"/>
          <p14:tracePt t="24486" x="5454650" y="3124200"/>
          <p14:tracePt t="24507" x="5480050" y="3124200"/>
          <p14:tracePt t="24520" x="5518150" y="3130550"/>
          <p14:tracePt t="24541" x="5549900" y="3130550"/>
          <p14:tracePt t="24555" x="5600700" y="3130550"/>
          <p14:tracePt t="24569" x="5632450" y="3130550"/>
          <p14:tracePt t="24590" x="5664200" y="3143250"/>
          <p14:tracePt t="24604" x="5689600" y="3143250"/>
          <p14:tracePt t="24625" x="5721350" y="3143250"/>
          <p14:tracePt t="24638" x="5740400" y="3143250"/>
          <p14:tracePt t="24652" x="5759450" y="3143250"/>
          <p14:tracePt t="24673" x="5772150" y="3143250"/>
          <p14:tracePt t="24687" x="5778500" y="3143250"/>
          <p14:tracePt t="24708" x="5797550" y="3143250"/>
          <p14:tracePt t="24722" x="5803900" y="3149600"/>
          <p14:tracePt t="24742" x="5810250" y="3149600"/>
          <p14:tracePt t="25253" x="5810250" y="3136900"/>
          <p14:tracePt t="25298" x="5816600" y="3136900"/>
          <p14:tracePt t="25300" x="5835650" y="3136900"/>
          <p14:tracePt t="25306" x="5854700" y="3136900"/>
          <p14:tracePt t="25312" x="5886450" y="3136900"/>
          <p14:tracePt t="25319" x="5943600" y="3136900"/>
          <p14:tracePt t="25340" x="6064250" y="3136900"/>
          <p14:tracePt t="25353" x="6159500" y="3136900"/>
          <p14:tracePt t="25375" x="6184900" y="3136900"/>
          <p14:tracePt t="25388" x="6197600" y="3136900"/>
          <p14:tracePt t="25813" x="6191250" y="3143250"/>
          <p14:tracePt t="25826" x="6172200" y="3143250"/>
          <p14:tracePt t="25833" x="6203950" y="3136900"/>
          <p14:tracePt t="25840" x="6216650" y="3124200"/>
          <p14:tracePt t="25847" x="6254750" y="3117850"/>
          <p14:tracePt t="25853" x="6273800" y="3117850"/>
          <p14:tracePt t="25875" x="6305550" y="3117850"/>
          <p14:tracePt t="25888" x="6324600" y="3117850"/>
          <p14:tracePt t="25909" x="6407150" y="3136900"/>
          <p14:tracePt t="25923" x="6375400" y="3136900"/>
          <p14:tracePt t="25937" x="6413500" y="3136900"/>
          <p14:tracePt t="25958" x="6515100" y="3155950"/>
          <p14:tracePt t="25972" x="6540500" y="3162300"/>
          <p14:tracePt t="25993" x="6610350" y="3181350"/>
          <p14:tracePt t="26007" x="6635750" y="3187700"/>
          <p14:tracePt t="26022" x="6654800" y="3194050"/>
          <p14:tracePt t="26041" x="6686550" y="3200400"/>
          <p14:tracePt t="26055" x="6711950" y="3200400"/>
          <p14:tracePt t="26076" x="6724650" y="3200400"/>
          <p14:tracePt t="26090" x="6724650" y="3206750"/>
          <p14:tracePt t="26104" x="6737350" y="3206750"/>
          <p14:tracePt t="26125" x="6775450" y="3213100"/>
          <p14:tracePt t="26138" x="6788150" y="3213100"/>
          <p14:tracePt t="26160" x="6813550" y="3213100"/>
          <p14:tracePt t="26173" x="6819900" y="3213100"/>
          <p14:tracePt t="26239" x="6832600" y="3213100"/>
          <p14:tracePt t="26254" x="6838950" y="3213100"/>
          <p14:tracePt t="26262" x="6851650" y="3213100"/>
          <p14:tracePt t="26264" x="6858000" y="3206750"/>
          <p14:tracePt t="26278" x="6877050" y="3206750"/>
          <p14:tracePt t="26291" x="6889750" y="3206750"/>
          <p14:tracePt t="26305" x="6889750" y="3200400"/>
          <p14:tracePt t="26327" x="6915150" y="3200400"/>
          <p14:tracePt t="26340" x="6940550" y="3200400"/>
          <p14:tracePt t="26354" x="6959600" y="3200400"/>
          <p14:tracePt t="26375" x="7035800" y="3200400"/>
          <p14:tracePt t="26388" x="7067550" y="3200400"/>
          <p14:tracePt t="26409" x="7086600" y="3200400"/>
          <p14:tracePt t="26423" x="7092950" y="3200400"/>
          <p14:tracePt t="26437" x="7131050" y="3206750"/>
          <p14:tracePt t="26458" x="7175500" y="3206750"/>
          <p14:tracePt t="26472" x="7181850" y="3206750"/>
          <p14:tracePt t="26493" x="7194550" y="3206750"/>
          <p14:tracePt t="26506" x="7207250" y="3206750"/>
          <p14:tracePt t="26520" x="7219950" y="3206750"/>
          <p14:tracePt t="26541" x="7245350" y="3206750"/>
          <p14:tracePt t="26555" x="7289800" y="3206750"/>
          <p14:tracePt t="26576" x="7372350" y="3206750"/>
          <p14:tracePt t="26590" x="7416800" y="3206750"/>
          <p14:tracePt t="26611" x="7448550" y="3194050"/>
          <p14:tracePt t="26625" x="7480300" y="3187700"/>
          <p14:tracePt t="26638" x="7524750" y="3181350"/>
          <p14:tracePt t="26659" x="7550150" y="3175000"/>
          <p14:tracePt t="26673" x="7594600" y="3168650"/>
          <p14:tracePt t="26687" x="7607300" y="3168650"/>
          <p14:tracePt t="26708" x="7626350" y="3155950"/>
          <p14:tracePt t="26722" x="7632700" y="3155950"/>
          <p14:tracePt t="26743" x="7651750" y="3155950"/>
          <p14:tracePt t="26757" x="7664450" y="3155950"/>
          <p14:tracePt t="26777" x="7702550" y="3155950"/>
          <p14:tracePt t="26791" x="7734300" y="3155950"/>
          <p14:tracePt t="26805" x="7759700" y="3155950"/>
          <p14:tracePt t="26826" x="7791450" y="3155950"/>
          <p14:tracePt t="26839" x="7797800" y="3155950"/>
          <p14:tracePt t="26878" x="7804150" y="3155950"/>
          <p14:tracePt t="26888" x="7810500" y="3155950"/>
          <p14:tracePt t="26902" x="7816850" y="3155950"/>
          <p14:tracePt t="26910" x="7823200" y="3155950"/>
          <p14:tracePt t="26923" x="7823200" y="3162300"/>
          <p14:tracePt t="26944" x="7829550" y="3162300"/>
          <p14:tracePt t="28173" x="7835900" y="3155950"/>
          <p14:tracePt t="28192" x="7861300" y="3155950"/>
          <p14:tracePt t="28200" x="7880350" y="3155950"/>
          <p14:tracePt t="28206" x="7886700" y="3155950"/>
          <p14:tracePt t="28214" x="7899400" y="3155950"/>
          <p14:tracePt t="28229" x="7912100" y="3155950"/>
          <p14:tracePt t="28252" x="7924800" y="3155950"/>
          <p14:tracePt t="28286" x="7931150" y="3155950"/>
          <p14:tracePt t="28294" x="7937500" y="3155950"/>
          <p14:tracePt t="28310" x="7943850" y="3155950"/>
          <p14:tracePt t="29887" x="7937500" y="3149600"/>
          <p14:tracePt t="29935" x="7937500" y="3143250"/>
          <p14:tracePt t="29942" x="7931150" y="3143250"/>
          <p14:tracePt t="42349" x="7893050" y="3111500"/>
          <p14:tracePt t="42364" x="7835900" y="3067050"/>
          <p14:tracePt t="42367" x="7778750" y="3048000"/>
          <p14:tracePt t="42374" x="7689850" y="3028950"/>
          <p14:tracePt t="42388" x="7346950" y="3048000"/>
          <p14:tracePt t="42409" x="7308850" y="3054350"/>
          <p14:tracePt t="42423" x="7277100" y="3060700"/>
          <p14:tracePt t="42437" x="7258050" y="3060700"/>
          <p14:tracePt t="42458" x="7124700" y="3067050"/>
          <p14:tracePt t="42471" x="6997700" y="3073400"/>
          <p14:tracePt t="42492" x="6902450" y="3073400"/>
          <p14:tracePt t="42506" x="6838950" y="3086100"/>
          <p14:tracePt t="42520" x="6800850" y="3092450"/>
          <p14:tracePt t="42541" x="6775450" y="3092450"/>
          <p14:tracePt t="42556" x="6775450" y="3098800"/>
          <p14:tracePt t="42655" x="6775450" y="3111500"/>
          <p14:tracePt t="42668" x="6775450" y="3124200"/>
          <p14:tracePt t="42678" x="6788150" y="3124200"/>
          <p14:tracePt t="42686" x="6800850" y="3136900"/>
          <p14:tracePt t="42692" x="6819900" y="3136900"/>
          <p14:tracePt t="42707" x="6838950" y="3155950"/>
          <p14:tracePt t="42721" x="6908800" y="3168650"/>
          <p14:tracePt t="42742" x="7016750" y="3168650"/>
          <p14:tracePt t="42756" x="7131050" y="3168650"/>
          <p14:tracePt t="42770" x="7181850" y="3168650"/>
          <p14:tracePt t="42791" x="7340600" y="3168650"/>
          <p14:tracePt t="42805" x="7429500" y="3175000"/>
          <p14:tracePt t="42826" x="7442200" y="3181350"/>
          <p14:tracePt t="42844" x="7442200" y="3187700"/>
          <p14:tracePt t="42854" x="7416800" y="3200400"/>
          <p14:tracePt t="42874" x="7359650" y="3219450"/>
          <p14:tracePt t="42888" x="7251700" y="3244850"/>
          <p14:tracePt t="42909" x="6921500" y="3308350"/>
          <p14:tracePt t="42923" x="6807200" y="3327400"/>
          <p14:tracePt t="42937" x="6705600" y="3346450"/>
          <p14:tracePt t="42957" x="6724650" y="3346450"/>
          <p14:tracePt t="42971" x="6762750" y="3346450"/>
          <p14:tracePt t="42992" x="6997700" y="3295650"/>
          <p14:tracePt t="43006" x="7169150" y="3263900"/>
          <p14:tracePt t="43020" x="7296150" y="3257550"/>
          <p14:tracePt t="43041" x="7651750" y="3251200"/>
          <p14:tracePt t="43055" x="7791450" y="3251200"/>
          <p14:tracePt t="43076" x="7810500" y="3257550"/>
          <p14:tracePt t="43089" x="7810500" y="3270250"/>
          <p14:tracePt t="43103" x="7766050" y="3289300"/>
          <p14:tracePt t="43124" x="7626350" y="3308350"/>
          <p14:tracePt t="43138" x="7524750" y="3314700"/>
          <p14:tracePt t="43160" x="7004050" y="3314700"/>
          <p14:tracePt t="43173" x="6743700" y="3314700"/>
          <p14:tracePt t="43187" x="6673850" y="3314700"/>
          <p14:tracePt t="43207" x="6686550" y="3289300"/>
          <p14:tracePt t="43221" x="6711950" y="3270250"/>
          <p14:tracePt t="43242" x="6800850" y="3244850"/>
          <p14:tracePt t="43256" x="6985000" y="3206750"/>
          <p14:tracePt t="43270" x="7258050" y="3143250"/>
          <p14:tracePt t="43291" x="7461250" y="3105150"/>
          <p14:tracePt t="43305" x="7575550" y="3092450"/>
          <p14:tracePt t="43326" x="7588250" y="3098800"/>
          <p14:tracePt t="43339" x="7562850" y="3124200"/>
          <p14:tracePt t="43353" x="7543800" y="3130550"/>
          <p14:tracePt t="43374" x="7378700" y="3181350"/>
          <p14:tracePt t="43388" x="7219950" y="3206750"/>
          <p14:tracePt t="43409" x="7150100" y="3219450"/>
          <p14:tracePt t="43430" x="7156450" y="3219450"/>
          <p14:tracePt t="43436" x="7188200" y="3219450"/>
          <p14:tracePt t="43457" x="7258050" y="3219450"/>
          <p14:tracePt t="43471" x="7397750" y="3219450"/>
          <p14:tracePt t="43492" x="7543800" y="3219450"/>
          <p14:tracePt t="43506" x="7639050" y="3238500"/>
          <p14:tracePt t="43520" x="7664450" y="3251200"/>
          <p14:tracePt t="43541" x="7626350" y="3263900"/>
          <p14:tracePt t="43555" x="7569200" y="3276600"/>
          <p14:tracePt t="43575" x="7372350" y="3295650"/>
          <p14:tracePt t="43589" x="7277100" y="3295650"/>
          <p14:tracePt t="43603" x="7112000" y="3295650"/>
          <p14:tracePt t="43624" x="7054850" y="3295650"/>
          <p14:tracePt t="43638" x="7042150" y="3289300"/>
          <p14:tracePt t="43659" x="7061200" y="3276600"/>
          <p14:tracePt t="43673" x="7092950" y="3263900"/>
          <p14:tracePt t="43687" x="7137400" y="3257550"/>
          <p14:tracePt t="43707" x="7169150" y="3251200"/>
          <p14:tracePt t="43734" x="7175500" y="3244850"/>
          <p14:tracePt t="43756" x="7162800" y="3244850"/>
          <p14:tracePt t="43764" x="7150100" y="3244850"/>
          <p14:tracePt t="43777" x="7131050" y="3251200"/>
          <p14:tracePt t="43791" x="7131050" y="3257550"/>
          <p14:tracePt t="43805" x="7118350" y="3270250"/>
          <p14:tracePt t="43826" x="7118350" y="3276600"/>
          <p14:tracePt t="43839" x="7105650" y="3289300"/>
          <p14:tracePt t="43860" x="7086600" y="3302000"/>
          <p14:tracePt t="43874" x="7080250" y="3308350"/>
          <p14:tracePt t="43888" x="7067550" y="3308350"/>
          <p14:tracePt t="43909" x="7067550" y="3314700"/>
          <p14:tracePt t="48160" x="6838950" y="3365500"/>
          <p14:tracePt t="48196" x="6559550" y="3460750"/>
          <p14:tracePt t="48212" x="6369050" y="3511550"/>
          <p14:tracePt t="48215" x="6242050" y="3556000"/>
          <p14:tracePt t="48220" x="6140450" y="3581400"/>
          <p14:tracePt t="48228" x="6013450" y="3619500"/>
          <p14:tracePt t="48242" x="5924550" y="3644900"/>
          <p14:tracePt t="48263" x="5778500" y="3651250"/>
          <p14:tracePt t="48277" x="5651500" y="3651250"/>
          <p14:tracePt t="48298" x="5492750" y="3651250"/>
          <p14:tracePt t="48311" x="5334000" y="3651250"/>
          <p14:tracePt t="48325" x="5226050" y="3663950"/>
          <p14:tracePt t="48346" x="5143500" y="3683000"/>
          <p14:tracePt t="48361" x="5111750" y="3683000"/>
          <p14:tracePt t="48381" x="5067300" y="3683000"/>
          <p14:tracePt t="48395" x="4997450" y="3695700"/>
          <p14:tracePt t="48409" x="4933950" y="3702050"/>
          <p14:tracePt t="48430" x="4876800" y="3702050"/>
          <p14:tracePt t="48443" x="4832350" y="3702050"/>
          <p14:tracePt t="48464" x="4794250" y="3702050"/>
          <p14:tracePt t="48478" x="4730750" y="3702050"/>
          <p14:tracePt t="48492" x="4686300" y="3702050"/>
          <p14:tracePt t="48513" x="4591050" y="3702050"/>
          <p14:tracePt t="48527" x="4552950" y="3702050"/>
          <p14:tracePt t="48548" x="4470400" y="3702050"/>
          <p14:tracePt t="48562" x="4400550" y="3702050"/>
          <p14:tracePt t="48575" x="4349750" y="3702050"/>
          <p14:tracePt t="48596" x="4248150" y="3714750"/>
          <p14:tracePt t="48610" x="4203700" y="3721100"/>
          <p14:tracePt t="48631" x="4114800" y="3740150"/>
          <p14:tracePt t="48646" x="4076700" y="3752850"/>
          <p14:tracePt t="48659" x="4032250" y="3759200"/>
          <p14:tracePt t="48680" x="3905250" y="3759200"/>
          <p14:tracePt t="48693" x="3854450" y="3759200"/>
          <p14:tracePt t="48714" x="3714750" y="3759200"/>
          <p14:tracePt t="48728" x="3575050" y="3759200"/>
          <p14:tracePt t="48742" x="3416300" y="3746500"/>
          <p14:tracePt t="48763" x="3282950" y="3740150"/>
          <p14:tracePt t="48777" x="3155950" y="3727450"/>
          <p14:tracePt t="48797" x="2952750" y="3708400"/>
          <p14:tracePt t="48812" x="2794000" y="3708400"/>
          <p14:tracePt t="48825" x="2698750" y="3708400"/>
          <p14:tracePt t="48846" x="2368550" y="3689350"/>
          <p14:tracePt t="48860" x="2216150" y="3683000"/>
          <p14:tracePt t="48881" x="2114550" y="3663950"/>
          <p14:tracePt t="48895" x="2101850" y="3651250"/>
          <p14:tracePt t="48924" x="2095500" y="3651250"/>
          <p14:tracePt t="48934" x="2089150" y="3644900"/>
          <p14:tracePt t="48943" x="2082800" y="3638550"/>
          <p14:tracePt t="48965" x="2057400" y="3625850"/>
          <p14:tracePt t="48978" x="2051050" y="3619500"/>
          <p14:tracePt t="48992" x="2038350" y="3613150"/>
          <p14:tracePt t="49014" x="2032000" y="3606800"/>
          <p14:tracePt t="49030" x="2025650" y="3606800"/>
          <p14:tracePt t="49048" x="2019300" y="3600450"/>
          <p14:tracePt t="49062" x="2012950" y="3594100"/>
          <p14:tracePt t="49076" x="2012950" y="3581400"/>
          <p14:tracePt t="49096" x="2012950" y="3562350"/>
          <p14:tracePt t="49110" x="2019300" y="3543300"/>
          <p14:tracePt t="49131" x="2032000" y="3517900"/>
          <p14:tracePt t="49145" x="2044700" y="3505200"/>
          <p14:tracePt t="49172" x="2044700" y="3498850"/>
          <p14:tracePt t="49204" x="2057400" y="3498850"/>
          <p14:tracePt t="49210" x="2057400" y="3492500"/>
          <p14:tracePt t="49220" x="2063750" y="3492500"/>
          <p14:tracePt t="49230" x="2063750" y="3486150"/>
          <p14:tracePt t="49249" x="2076450" y="3486150"/>
          <p14:tracePt t="49390" x="2082800" y="3473450"/>
          <p14:tracePt t="49404" x="2089150" y="3473450"/>
          <p14:tracePt t="49420" x="2101850" y="3473450"/>
          <p14:tracePt t="49426" x="2108200" y="3460750"/>
          <p14:tracePt t="49444" x="2114550" y="3460750"/>
          <p14:tracePt t="49484" x="2120900" y="3460750"/>
          <p14:tracePt t="49493" x="2127250" y="3448050"/>
          <p14:tracePt t="49498" x="2133600" y="3448050"/>
          <p14:tracePt t="49508" x="2152650" y="3448050"/>
          <p14:tracePt t="49516" x="2171700" y="3448050"/>
          <p14:tracePt t="49527" x="2184400" y="3448050"/>
          <p14:tracePt t="49548" x="2209800" y="3448050"/>
          <p14:tracePt t="49564" x="2216150" y="3448050"/>
          <p14:tracePt t="49606" x="2228850" y="3448050"/>
          <p14:tracePt t="49620" x="2235200" y="3448050"/>
          <p14:tracePt t="49628" x="2254250" y="3448050"/>
          <p14:tracePt t="49642" x="2260600" y="3448050"/>
          <p14:tracePt t="49652" x="2266950" y="3448050"/>
          <p14:tracePt t="49666" x="2273300" y="3448050"/>
          <p14:tracePt t="49680" x="2279650" y="3448050"/>
          <p14:tracePt t="49725" x="2286000" y="3448050"/>
          <p14:tracePt t="49758" x="2298700" y="3448050"/>
          <p14:tracePt t="49764" x="2311400" y="3435350"/>
          <p14:tracePt t="49788" x="2317750" y="3435350"/>
          <p14:tracePt t="49884" x="2317750" y="3429000"/>
          <p14:tracePt t="49905" x="2317750" y="3422650"/>
          <p14:tracePt t="49924" x="2324100" y="3416300"/>
          <p14:tracePt t="49931" x="2330450" y="3409950"/>
          <p14:tracePt t="49948" x="2330450" y="3403600"/>
          <p14:tracePt t="50619" x="2324100" y="3390900"/>
          <p14:tracePt t="50628" x="2349500" y="3390900"/>
          <p14:tracePt t="50638" x="2711450" y="3340100"/>
          <p14:tracePt t="50645" x="2870200" y="3333750"/>
          <p14:tracePt t="50652" x="3016250" y="3314700"/>
          <p14:tracePt t="50666" x="3130550" y="3308350"/>
          <p14:tracePt t="50680" x="3295650" y="3302000"/>
          <p14:tracePt t="50693" x="3352800" y="3302000"/>
          <p14:tracePt t="50726" x="3327400" y="3302000"/>
          <p14:tracePt t="50742" x="3308350" y="3302000"/>
          <p14:tracePt t="50750" x="3270250" y="3308350"/>
          <p14:tracePt t="50763" x="3219450" y="3314700"/>
          <p14:tracePt t="50777" x="3035300" y="3340100"/>
          <p14:tracePt t="50797" x="2679700" y="3384550"/>
          <p14:tracePt t="50811" x="2609850" y="3409950"/>
          <p14:tracePt t="50832" x="2540000" y="3435350"/>
          <p14:tracePt t="50846" x="2559050" y="3448050"/>
          <p14:tracePt t="50867" x="2609850" y="3448050"/>
          <p14:tracePt t="50881" x="2743200" y="3441700"/>
          <p14:tracePt t="50895" x="2984500" y="3409950"/>
          <p14:tracePt t="50916" x="3435350" y="3365500"/>
          <p14:tracePt t="50930" x="3549650" y="3359150"/>
          <p14:tracePt t="50950" x="3784600" y="3359150"/>
          <p14:tracePt t="50965" x="3829050" y="3359150"/>
          <p14:tracePt t="50980" x="3829050" y="3365500"/>
          <p14:tracePt t="50999" x="3790950" y="3390900"/>
          <p14:tracePt t="51013" x="3689350" y="3441700"/>
          <p14:tracePt t="51034" x="3543300" y="3479800"/>
          <p14:tracePt t="51048" x="3397250" y="3524250"/>
          <p14:tracePt t="51062" x="3321050" y="3556000"/>
          <p14:tracePt t="51082" x="3321050" y="3568700"/>
          <p14:tracePt t="51096" x="3346450" y="3581400"/>
          <p14:tracePt t="51117" x="3441700" y="3581400"/>
          <p14:tracePt t="51131" x="3492500" y="3581400"/>
          <p14:tracePt t="51145" x="3594100" y="3581400"/>
          <p14:tracePt t="51166" x="3689350" y="3587750"/>
          <p14:tracePt t="51180" x="3689350" y="3594100"/>
          <p14:tracePt t="51201" x="3689350" y="3606800"/>
          <p14:tracePt t="51214" x="3689350" y="3632200"/>
          <p14:tracePt t="51228" x="3702050" y="3651250"/>
          <p14:tracePt t="51249" x="3702050" y="3670300"/>
          <p14:tracePt t="51263" x="3714750" y="3676650"/>
          <p14:tracePt t="51399" x="3714750" y="3683000"/>
          <p14:tracePt t="51426" x="3714750" y="3689350"/>
          <p14:tracePt t="51436" x="3714750" y="3695700"/>
          <p14:tracePt t="51444" x="3714750" y="3702050"/>
          <p14:tracePt t="51460" x="3714750" y="3708400"/>
          <p14:tracePt t="52172" x="3740150" y="3740150"/>
          <p14:tracePt t="52190" x="3752850" y="3759200"/>
          <p14:tracePt t="52193" x="3778250" y="3771900"/>
          <p14:tracePt t="52201" x="3829050" y="3810000"/>
          <p14:tracePt t="52207" x="3854450" y="3816350"/>
          <p14:tracePt t="52214" x="3956050" y="3911600"/>
          <p14:tracePt t="52235" x="4000500" y="3968750"/>
          <p14:tracePt t="52249" x="4038600" y="4013200"/>
          <p14:tracePt t="52263" x="4095750" y="4095750"/>
          <p14:tracePt t="52284" x="4152900" y="4203700"/>
          <p14:tracePt t="52297" x="4159250" y="4229100"/>
          <p14:tracePt t="52318" x="4095750" y="4330700"/>
          <p14:tracePt t="52334" x="4057650" y="4349750"/>
          <p14:tracePt t="52346" x="4019550" y="4368800"/>
          <p14:tracePt t="52367" x="3898900" y="4419600"/>
          <p14:tracePt t="52381" x="3727450" y="4464050"/>
          <p14:tracePt t="52402" x="3498850" y="4521200"/>
          <p14:tracePt t="52416" x="3149600" y="4591050"/>
          <p14:tracePt t="52430" x="3054350" y="4603750"/>
          <p14:tracePt t="52451" x="2876550" y="4616450"/>
          <p14:tracePt t="52464" x="2660650" y="4616450"/>
          <p14:tracePt t="52485" x="2533650" y="4616450"/>
          <p14:tracePt t="52499" x="2470150" y="4616450"/>
          <p14:tracePt t="52513" x="2355850" y="4616450"/>
          <p14:tracePt t="52533" x="2190750" y="4616450"/>
          <p14:tracePt t="52548" x="2089150" y="4616450"/>
          <p14:tracePt t="52568" x="2044700" y="4616450"/>
          <p14:tracePt t="52582" x="2032000" y="4622800"/>
          <p14:tracePt t="52646" x="2025650" y="4616450"/>
          <p14:tracePt t="52684" x="2019300" y="4603750"/>
          <p14:tracePt t="52718" x="2019300" y="4597400"/>
          <p14:tracePt t="52726" x="2012950" y="4591050"/>
          <p14:tracePt t="52728" x="2012950" y="4584700"/>
          <p14:tracePt t="52742" x="2000250" y="4572000"/>
          <p14:tracePt t="52750" x="2000250" y="4565650"/>
          <p14:tracePt t="52763" x="1987550" y="4552950"/>
          <p14:tracePt t="52784" x="1974850" y="4527550"/>
          <p14:tracePt t="52797" x="1974850" y="4508500"/>
          <p14:tracePt t="52818" x="1968500" y="4495800"/>
          <p14:tracePt t="52832" x="1930400" y="4457700"/>
          <p14:tracePt t="52846" x="1911350" y="4425950"/>
          <p14:tracePt t="52867" x="1905000" y="4413250"/>
          <p14:tracePt t="52881" x="1905000" y="4406900"/>
          <p14:tracePt t="52902" x="1879600" y="4387850"/>
          <p14:tracePt t="52916" x="1879600" y="4381500"/>
          <p14:tracePt t="52934" x="1879600" y="4375150"/>
          <p14:tracePt t="52950" x="1873250" y="4362450"/>
          <p14:tracePt t="52964" x="1841500" y="4349750"/>
          <p14:tracePt t="52985" x="1841500" y="4343400"/>
          <p14:tracePt t="52999" x="1841500" y="4337050"/>
          <p14:tracePt t="53013" x="1828800" y="4324350"/>
          <p14:tracePt t="53034" x="1803400" y="4305300"/>
          <p14:tracePt t="53047" x="1797050" y="4298950"/>
          <p14:tracePt t="53068" x="1790700" y="4286250"/>
          <p14:tracePt t="53102" x="1790700" y="4279900"/>
          <p14:tracePt t="53111" x="1778000" y="4273550"/>
          <p14:tracePt t="53117" x="1778000" y="4267200"/>
          <p14:tracePt t="53130" x="1778000" y="4260850"/>
          <p14:tracePt t="53152" x="1778000" y="4254500"/>
          <p14:tracePt t="53167" x="1765300" y="4241800"/>
          <p14:tracePt t="53210" x="1758950" y="4229100"/>
          <p14:tracePt t="53228" x="1758950" y="4222750"/>
          <p14:tracePt t="53246" x="1758950" y="4216400"/>
          <p14:tracePt t="53254" x="1746250" y="4210050"/>
          <p14:tracePt t="53260" x="1746250" y="4203700"/>
          <p14:tracePt t="53276" x="1746250" y="4191000"/>
          <p14:tracePt t="53283" x="1739900" y="4191000"/>
          <p14:tracePt t="53297" x="1739900" y="4184650"/>
          <p14:tracePt t="53318" x="1727200" y="4178300"/>
          <p14:tracePt t="53332" x="1727200" y="4171950"/>
          <p14:tracePt t="53346" x="1714500" y="4159250"/>
          <p14:tracePt t="53367" x="1714500" y="4152900"/>
          <p14:tracePt t="53396" x="1708150" y="4146550"/>
          <p14:tracePt t="53438" x="1708150" y="4140200"/>
          <p14:tracePt t="53468" x="1701800" y="4140200"/>
          <p14:tracePt t="53492" x="1701800" y="4127500"/>
          <p14:tracePt t="53516" x="1695450" y="4127500"/>
          <p14:tracePt t="53534" x="1695450" y="4121150"/>
          <p14:tracePt t="54652" x="1689100" y="4114800"/>
          <p14:tracePt t="54669" x="1714500" y="4114800"/>
          <p14:tracePt t="54672" x="1739900" y="4114800"/>
          <p14:tracePt t="54680" x="1924050" y="4114800"/>
          <p14:tracePt t="54686" x="2032000" y="4114800"/>
          <p14:tracePt t="54701" x="2889250" y="4114800"/>
          <p14:tracePt t="54714" x="3130550" y="4114800"/>
          <p14:tracePt t="54735" x="3752850" y="4114800"/>
          <p14:tracePt t="54749" x="4051300" y="4114800"/>
          <p14:tracePt t="54770" x="4273550" y="4114800"/>
          <p14:tracePt t="54784" x="4438650" y="4114800"/>
          <p14:tracePt t="54798" x="4565650" y="4114800"/>
          <p14:tracePt t="54818" x="4648200" y="4121150"/>
          <p14:tracePt t="54832" x="4660900" y="4121150"/>
          <p14:tracePt t="54887" x="4667250" y="4121150"/>
          <p14:tracePt t="55343" x="4660900" y="4121150"/>
          <p14:tracePt t="55350" x="4654550" y="4121150"/>
          <p14:tracePt t="55360" x="4648200" y="4121150"/>
          <p14:tracePt t="55819" x="4641850" y="4127500"/>
          <p14:tracePt t="55828" x="4616450" y="4140200"/>
          <p14:tracePt t="55839" x="4546600" y="4159250"/>
          <p14:tracePt t="55846" x="4514850" y="4171950"/>
          <p14:tracePt t="55853" x="4483100" y="4171950"/>
          <p14:tracePt t="55867" x="4470400" y="4171950"/>
          <p14:tracePt t="55887" x="4464050" y="4171950"/>
          <p14:tracePt t="55902" x="4425950" y="4171950"/>
          <p14:tracePt t="55915" x="4375150" y="4171950"/>
          <p14:tracePt t="55936" x="4311650" y="4171950"/>
          <p14:tracePt t="55950" x="4260850" y="4184650"/>
          <p14:tracePt t="55971" x="4210050" y="4197350"/>
          <p14:tracePt t="55985" x="4121150" y="4210050"/>
          <p14:tracePt t="55999" x="4006850" y="4241800"/>
          <p14:tracePt t="56020" x="3702050" y="4324350"/>
          <p14:tracePt t="56033" x="3505200" y="4356100"/>
          <p14:tracePt t="56054" x="2762250" y="4546600"/>
          <p14:tracePt t="56068" x="2381250" y="4667250"/>
          <p14:tracePt t="56082" x="2260600" y="4711700"/>
          <p14:tracePt t="56103" x="2152650" y="4787900"/>
          <p14:tracePt t="56117" x="2152650" y="4794250"/>
          <p14:tracePt t="56138" x="2152650" y="4806950"/>
          <p14:tracePt t="56152" x="2165350" y="4819650"/>
          <p14:tracePt t="56166" x="2222500" y="4845050"/>
          <p14:tracePt t="56186" x="2387600" y="4883150"/>
          <p14:tracePt t="56200" x="2501900" y="4908550"/>
          <p14:tracePt t="56221" x="2571750" y="4927600"/>
          <p14:tracePt t="56235" x="2578100" y="4927600"/>
          <p14:tracePt t="56249" x="2584450" y="4927600"/>
          <p14:tracePt t="56428" x="2578100" y="4927600"/>
          <p14:tracePt t="56438" x="2571750" y="4921250"/>
          <p14:tracePt t="56452" x="2559050" y="4921250"/>
          <p14:tracePt t="56460" x="2559050" y="4914900"/>
          <p14:tracePt t="56471" x="2552700" y="4914900"/>
          <p14:tracePt t="56485" x="2533650" y="4908550"/>
          <p14:tracePt t="56721" x="2533650" y="4902200"/>
          <p14:tracePt t="56732" x="2533650" y="4895850"/>
          <p14:tracePt t="56756" x="2533650" y="4883150"/>
          <p14:tracePt t="56780" x="2533650" y="4876800"/>
          <p14:tracePt t="56791" x="2533650" y="4870450"/>
          <p14:tracePt t="56802" x="2533650" y="4864100"/>
          <p14:tracePt t="56812" x="2540000" y="4864100"/>
          <p14:tracePt t="56820" x="2546350" y="4851400"/>
          <p14:tracePt t="56839" x="2565400" y="4832350"/>
          <p14:tracePt t="56853" x="2584450" y="4813300"/>
          <p14:tracePt t="56867" x="2590800" y="4787900"/>
          <p14:tracePt t="56888" x="2667000" y="4686300"/>
          <p14:tracePt t="56902" x="2705100" y="4616450"/>
          <p14:tracePt t="56922" x="2825750" y="4438650"/>
          <p14:tracePt t="56936" x="2876550" y="4375150"/>
          <p14:tracePt t="56950" x="2952750" y="4254500"/>
          <p14:tracePt t="56971" x="3079750" y="4114800"/>
          <p14:tracePt t="56985" x="3098800" y="4076700"/>
          <p14:tracePt t="57006" x="3136900" y="4000500"/>
          <p14:tracePt t="57020" x="3136900" y="3981450"/>
          <p14:tracePt t="57087" x="3130550" y="3981450"/>
          <p14:tracePt t="57133" x="3130550" y="3987800"/>
          <p14:tracePt t="57486" x="3143250" y="3987800"/>
          <p14:tracePt t="57492" x="3187700" y="3981450"/>
          <p14:tracePt t="57506" x="3327400" y="3956050"/>
          <p14:tracePt t="57513" x="3416300" y="3930650"/>
          <p14:tracePt t="57520" x="3530600" y="3905250"/>
          <p14:tracePt t="57533" x="3829050" y="3816350"/>
          <p14:tracePt t="57555" x="4191000" y="3714750"/>
          <p14:tracePt t="57568" x="4483100" y="3587750"/>
          <p14:tracePt t="57589" x="4889500" y="3333750"/>
          <p14:tracePt t="57603" x="5029200" y="3232150"/>
          <p14:tracePt t="57617" x="5441950" y="2959100"/>
          <p14:tracePt t="57638" x="5511800" y="2863850"/>
          <p14:tracePt t="57652" x="5568950" y="2762250"/>
          <p14:tracePt t="57672" x="5607050" y="2686050"/>
          <p14:tracePt t="57687" x="5613400" y="2660650"/>
          <p14:tracePt t="57700" x="5613400" y="2647950"/>
          <p14:tracePt t="57732" x="5607050" y="2667000"/>
          <p14:tracePt t="57738" x="5600700" y="2705100"/>
          <p14:tracePt t="57756" x="5581650" y="2774950"/>
          <p14:tracePt t="57770" x="5556250" y="2844800"/>
          <p14:tracePt t="57791" x="5448300" y="3111500"/>
          <p14:tracePt t="57805" x="5283200" y="3327400"/>
          <p14:tracePt t="57818" x="5200650" y="3448050"/>
          <p14:tracePt t="57839" x="4940300" y="3829050"/>
          <p14:tracePt t="57853" x="4787900" y="4057650"/>
          <p14:tracePt t="57874" x="4597400" y="4292600"/>
          <p14:tracePt t="57888" x="4394200" y="4502150"/>
          <p14:tracePt t="57902" x="4178300" y="4686300"/>
          <p14:tracePt t="57922" x="3949700" y="4838700"/>
          <p14:tracePt t="57936" x="3727450" y="4984750"/>
          <p14:tracePt t="57957" x="3282950" y="5187950"/>
          <p14:tracePt t="57971" x="3124200" y="5238750"/>
          <p14:tracePt t="57985" x="2857500" y="5302250"/>
          <p14:tracePt t="58006" x="2647950" y="5353050"/>
          <p14:tracePt t="58020" x="2584450" y="5372100"/>
          <p14:tracePt t="58040" x="2540000" y="5384800"/>
          <p14:tracePt t="58055" x="2527300" y="5384800"/>
          <p14:tracePt t="58086" x="2540000" y="5384800"/>
          <p14:tracePt t="58092" x="2565400" y="5378450"/>
          <p14:tracePt t="58108" x="2603500" y="5346700"/>
          <p14:tracePt t="58123" x="2660650" y="5302250"/>
          <p14:tracePt t="58138" x="2711450" y="5270500"/>
          <p14:tracePt t="58152" x="2863850" y="5162550"/>
          <p14:tracePt t="58173" x="3232150" y="4908550"/>
          <p14:tracePt t="58186" x="3352800" y="4838700"/>
          <p14:tracePt t="58208" x="3702050" y="4584700"/>
          <p14:tracePt t="58221" x="3962400" y="4413250"/>
          <p14:tracePt t="58235" x="4089400" y="4318000"/>
          <p14:tracePt t="58256" x="4457700" y="3975100"/>
          <p14:tracePt t="58270" x="4686300" y="3759200"/>
          <p14:tracePt t="58291" x="4832350" y="3587750"/>
          <p14:tracePt t="58305" x="4851400" y="3556000"/>
          <p14:tracePt t="58318" x="4870450" y="3486150"/>
          <p14:tracePt t="58339" x="4876800" y="3448050"/>
          <p14:tracePt t="58353" x="4876800" y="3441700"/>
          <p14:tracePt t="58374" x="4876800" y="3416300"/>
          <p14:tracePt t="58388" x="4876800" y="3403600"/>
          <p14:tracePt t="58401" x="4876800" y="3390900"/>
          <p14:tracePt t="58423" x="4870450" y="3365500"/>
          <p14:tracePt t="58452" x="4870450" y="3359150"/>
          <p14:tracePt t="58457" x="4864100" y="3359150"/>
          <p14:tracePt t="58471" x="4851400" y="3359150"/>
          <p14:tracePt t="58485" x="4813300" y="3365500"/>
          <p14:tracePt t="58506" x="4699000" y="3441700"/>
          <p14:tracePt t="58519" x="4622800" y="3486150"/>
          <p14:tracePt t="58541" x="4286250" y="3695700"/>
          <p14:tracePt t="58554" x="4165600" y="3784600"/>
          <p14:tracePt t="58568" x="3905250" y="3956050"/>
          <p14:tracePt t="58589" x="3543300" y="4184650"/>
          <p14:tracePt t="58603" x="3276600" y="4330700"/>
          <p14:tracePt t="58624" x="2990850" y="4445000"/>
          <p14:tracePt t="58637" x="2806700" y="4495800"/>
          <p14:tracePt t="58652" x="2730500" y="4527550"/>
          <p14:tracePt t="58672" x="2717800" y="4533900"/>
          <p14:tracePt t="59680" x="2705100" y="4540250"/>
          <p14:tracePt t="59687" x="2692400" y="4546600"/>
          <p14:tracePt t="59688" x="2692400" y="4552950"/>
          <p14:tracePt t="59700" x="2679700" y="4552950"/>
          <p14:tracePt t="59707" x="2679700" y="4559300"/>
          <p14:tracePt t="59721" x="2673350" y="4559300"/>
          <p14:tracePt t="59823" x="2667000" y="4559300"/>
          <p14:tracePt t="59828" x="2654300" y="4559300"/>
          <p14:tracePt t="59844" x="2641600" y="4559300"/>
          <p14:tracePt t="59852" x="2628900" y="4565650"/>
          <p14:tracePt t="59858" x="2616200" y="4565650"/>
          <p14:tracePt t="59874" x="2584450" y="4572000"/>
          <p14:tracePt t="59888" x="2546350" y="4572000"/>
          <p14:tracePt t="59909" x="2476500" y="4584700"/>
          <p14:tracePt t="59923" x="2451100" y="4591050"/>
          <p14:tracePt t="59936" x="2368550" y="4603750"/>
          <p14:tracePt t="59957" x="2260600" y="4610100"/>
          <p14:tracePt t="59971" x="2241550" y="4610100"/>
          <p14:tracePt t="59992" x="2235200" y="4610100"/>
          <p14:tracePt t="60063" x="2228850" y="4610100"/>
          <p14:tracePt t="60069" x="2228850" y="4603750"/>
          <p14:tracePt t="60074" x="2222500" y="4591050"/>
          <p14:tracePt t="60084" x="2222500" y="4584700"/>
          <p14:tracePt t="60092" x="2216150" y="4572000"/>
          <p14:tracePt t="60103" x="2216150" y="4559300"/>
          <p14:tracePt t="60124" x="2216150" y="4508500"/>
          <p14:tracePt t="60138" x="2216150" y="4495800"/>
          <p14:tracePt t="60158" x="2203450" y="4457700"/>
          <p14:tracePt t="60173" x="2203450" y="4432300"/>
          <p14:tracePt t="60186" x="2190750" y="4413250"/>
          <p14:tracePt t="60207" x="2178050" y="4387850"/>
          <p14:tracePt t="60221" x="2165350" y="4375150"/>
          <p14:tracePt t="60242" x="2165350" y="4368800"/>
          <p14:tracePt t="60256" x="2152650" y="4356100"/>
          <p14:tracePt t="60269" x="2152650" y="4343400"/>
          <p14:tracePt t="60291" x="2127250" y="4330700"/>
          <p14:tracePt t="60308" x="2120900" y="4318000"/>
          <p14:tracePt t="60325" x="2108200" y="4318000"/>
          <p14:tracePt t="60348" x="2108200" y="4311650"/>
          <p14:tracePt t="60362" x="2095500" y="4311650"/>
          <p14:tracePt t="60627" x="2095500" y="4324350"/>
          <p14:tracePt t="60644" x="2101850" y="4324350"/>
          <p14:tracePt t="61686" x="2114550" y="4330700"/>
          <p14:tracePt t="61700" x="2159000" y="4337050"/>
          <p14:tracePt t="61707" x="2444750" y="4356100"/>
          <p14:tracePt t="61714" x="2603500" y="4356100"/>
          <p14:tracePt t="61721" x="2857500" y="4356100"/>
          <p14:tracePt t="61742" x="3803650" y="4356100"/>
          <p14:tracePt t="61755" x="4114800" y="4356100"/>
          <p14:tracePt t="61776" x="4806950" y="4356100"/>
          <p14:tracePt t="61791" x="5003800" y="4356100"/>
          <p14:tracePt t="61804" x="5073650" y="4356100"/>
          <p14:tracePt t="61825" x="5086350" y="4356100"/>
          <p14:tracePt t="61998" x="5067300" y="4356100"/>
          <p14:tracePt t="62004" x="5054600" y="4356100"/>
          <p14:tracePt t="62012" x="5041900" y="4362450"/>
          <p14:tracePt t="62026" x="5035550" y="4362450"/>
          <p14:tracePt t="62036" x="5029200" y="4362450"/>
          <p14:tracePt t="62336" x="5029200" y="4387850"/>
          <p14:tracePt t="62365" x="5029200" y="4394200"/>
          <p14:tracePt t="62387" x="5029200" y="4400550"/>
          <p14:tracePt t="62404" x="5035550" y="4406900"/>
          <p14:tracePt t="62428" x="5035550" y="4413250"/>
          <p14:tracePt t="62469" x="5029200" y="4413250"/>
          <p14:tracePt t="62476" x="5029200" y="4425950"/>
          <p14:tracePt t="62501" x="5029200" y="4438650"/>
          <p14:tracePt t="62530" x="5016500" y="4451350"/>
          <p14:tracePt t="62541" x="4991100" y="4451350"/>
          <p14:tracePt t="62548" x="4953000" y="4464050"/>
          <p14:tracePt t="62555" x="4927600" y="4464050"/>
          <p14:tracePt t="62564" x="4883150" y="4470400"/>
          <p14:tracePt t="62575" x="4819650" y="4483100"/>
          <p14:tracePt t="62589" x="4660900" y="4514850"/>
          <p14:tracePt t="62610" x="4362450" y="4552950"/>
          <p14:tracePt t="62624" x="4064000" y="4610100"/>
          <p14:tracePt t="62644" x="3384550" y="4686300"/>
          <p14:tracePt t="62659" x="3136900" y="4730750"/>
          <p14:tracePt t="62672" x="2432050" y="4832350"/>
          <p14:tracePt t="62693" x="2127250" y="4857750"/>
          <p14:tracePt t="62707" x="2019300" y="4864100"/>
          <p14:tracePt t="62728" x="1816100" y="4870450"/>
          <p14:tracePt t="62742" x="1778000" y="4870450"/>
          <p14:tracePt t="62756" x="1771650" y="4870450"/>
          <p14:tracePt t="63120" x="1778000" y="4870450"/>
          <p14:tracePt t="63128" x="1790700" y="4870450"/>
          <p14:tracePt t="63144" x="1803400" y="4864100"/>
          <p14:tracePt t="63222" x="1809750" y="4851400"/>
          <p14:tracePt t="63238" x="1816100" y="4851400"/>
          <p14:tracePt t="63244" x="1822450" y="4851400"/>
          <p14:tracePt t="63246" x="1828800" y="4838700"/>
          <p14:tracePt t="63262" x="1835150" y="4838700"/>
          <p14:tracePt t="63284" x="1841500" y="4832350"/>
          <p14:tracePt t="63298" x="1841500" y="4826000"/>
          <p14:tracePt t="63311" x="1847850" y="4826000"/>
          <p14:tracePt t="63325" x="1847850" y="4819650"/>
          <p14:tracePt t="63346" x="1847850" y="4813300"/>
          <p14:tracePt t="63364" x="1860550" y="4806950"/>
          <p14:tracePt t="63535" x="1860550" y="4800600"/>
          <p14:tracePt t="63580" x="1873250" y="4800600"/>
          <p14:tracePt t="63596" x="1879600" y="4794250"/>
          <p14:tracePt t="63610" x="1885950" y="4794250"/>
          <p14:tracePt t="63620" x="1892300" y="4794250"/>
          <p14:tracePt t="63634" x="1898650" y="4787900"/>
          <p14:tracePt t="63644" x="1905000" y="4787900"/>
          <p14:tracePt t="63676" x="1911350" y="4787900"/>
          <p14:tracePt t="63692" x="1917700" y="4787900"/>
          <p14:tracePt t="63700" x="1924050" y="4781550"/>
          <p14:tracePt t="63706" x="1930400" y="4781550"/>
          <p14:tracePt t="63716" x="1943100" y="4781550"/>
          <p14:tracePt t="63728" x="1949450" y="4775200"/>
          <p14:tracePt t="63746" x="1962150" y="4775200"/>
          <p14:tracePt t="63812" x="1962150" y="4768850"/>
          <p14:tracePt t="63836" x="1974850" y="4768850"/>
          <p14:tracePt t="64005" x="1981200" y="4768850"/>
          <p14:tracePt t="64028" x="1993900" y="4768850"/>
          <p14:tracePt t="64036" x="2000250" y="4768850"/>
          <p14:tracePt t="64042" x="2006600" y="4768850"/>
          <p14:tracePt t="64052" x="2012950" y="4768850"/>
          <p14:tracePt t="64066" x="2019300" y="4768850"/>
          <p14:tracePt t="64084" x="2025650" y="4768850"/>
          <p14:tracePt t="64175" x="2032000" y="4756150"/>
          <p14:tracePt t="64609" x="2063750" y="4749800"/>
          <p14:tracePt t="64616" x="2076450" y="4749800"/>
          <p14:tracePt t="64632" x="2089150" y="4743450"/>
          <p14:tracePt t="64638" x="2108200" y="4743450"/>
          <p14:tracePt t="64644" x="2127250" y="4743450"/>
          <p14:tracePt t="64658" x="2139950" y="4743450"/>
          <p14:tracePt t="64679" x="2171700" y="4743450"/>
          <p14:tracePt t="64693" x="2203450" y="4743450"/>
          <p14:tracePt t="64707" x="2222500" y="4743450"/>
          <p14:tracePt t="64728" x="2305050" y="4743450"/>
          <p14:tracePt t="64742" x="2425700" y="4743450"/>
          <p14:tracePt t="64763" x="2654300" y="4743450"/>
          <p14:tracePt t="64777" x="2736850" y="4743450"/>
          <p14:tracePt t="64791" x="2901950" y="4743450"/>
          <p14:tracePt t="64811" x="3238500" y="4743450"/>
          <p14:tracePt t="64825" x="3390900" y="4743450"/>
          <p14:tracePt t="64846" x="3829050" y="4743450"/>
          <p14:tracePt t="64860" x="4038600" y="4743450"/>
          <p14:tracePt t="64873" x="4127500" y="4743450"/>
          <p14:tracePt t="64894" x="4279900" y="4743450"/>
          <p14:tracePt t="64908" x="4337050" y="4743450"/>
          <p14:tracePt t="64929" x="4419600" y="4743450"/>
          <p14:tracePt t="64943" x="4464050" y="4756150"/>
          <p14:tracePt t="64957" x="4495800" y="4756150"/>
          <p14:tracePt t="64978" x="4508500" y="4756150"/>
          <p14:tracePt t="65109" x="4514850" y="4756150"/>
          <p14:tracePt t="65116" x="4521200" y="4768850"/>
          <p14:tracePt t="65132" x="4527550" y="4768850"/>
          <p14:tracePt t="65140" x="4546600" y="4768850"/>
          <p14:tracePt t="65146" x="4559300" y="4768850"/>
          <p14:tracePt t="65159" x="4578350" y="4768850"/>
          <p14:tracePt t="65179" x="4629150" y="4768850"/>
          <p14:tracePt t="65193" x="4667250" y="4800600"/>
          <p14:tracePt t="65214" x="4679950" y="4851400"/>
          <p14:tracePt t="65228" x="4648200" y="4857750"/>
          <p14:tracePt t="65242" x="4635500" y="4857750"/>
          <p14:tracePt t="65623" x="4635500" y="4851400"/>
          <p14:tracePt t="65628" x="4635500" y="4845050"/>
          <p14:tracePt t="65644" x="4635500" y="4838700"/>
          <p14:tracePt t="65651" x="4641850" y="4832350"/>
          <p14:tracePt t="65662" x="4641850" y="4826000"/>
          <p14:tracePt t="65692" x="4641850" y="4819650"/>
          <p14:tracePt t="65975" x="4648200" y="4819650"/>
          <p14:tracePt t="65982" x="4654550" y="4819650"/>
          <p14:tracePt t="65992" x="4667250" y="4819650"/>
          <p14:tracePt t="65998" x="4679950" y="4819650"/>
          <p14:tracePt t="66013" x="4711700" y="4819650"/>
          <p14:tracePt t="66026" x="4737100" y="4819650"/>
          <p14:tracePt t="66047" x="4787900" y="4819650"/>
          <p14:tracePt t="66061" x="4819650" y="4813300"/>
          <p14:tracePt t="66075" x="4826000" y="4806950"/>
          <p14:tracePt t="66096" x="4889500" y="4800600"/>
          <p14:tracePt t="66110" x="4933950" y="4794250"/>
          <p14:tracePt t="66131" x="4972050" y="4787900"/>
          <p14:tracePt t="66144" x="4991100" y="4787900"/>
          <p14:tracePt t="66159" x="5035550" y="4787900"/>
          <p14:tracePt t="66179" x="5111750" y="4787900"/>
          <p14:tracePt t="66193" x="5124450" y="4787900"/>
          <p14:tracePt t="66214" x="5257800" y="4787900"/>
          <p14:tracePt t="66228" x="5384800" y="4787900"/>
          <p14:tracePt t="66242" x="5448300" y="4787900"/>
          <p14:tracePt t="66263" x="5581650" y="4787900"/>
          <p14:tracePt t="66276" x="5600700" y="4787900"/>
          <p14:tracePt t="66297" x="5613400" y="4787900"/>
          <p14:tracePt t="66311" x="5626100" y="4787900"/>
          <p14:tracePt t="66325" x="5632450" y="4787900"/>
          <p14:tracePt t="66710" x="5638800" y="4787900"/>
          <p14:tracePt t="66712" x="5651500" y="4775200"/>
          <p14:tracePt t="66728" x="5664200" y="4775200"/>
          <p14:tracePt t="66746" x="5676900" y="4775200"/>
          <p14:tracePt t="66756" x="5683250" y="4775200"/>
          <p14:tracePt t="66762" x="5683250" y="4762500"/>
          <p14:tracePt t="66776" x="5683250" y="4756150"/>
          <p14:tracePt t="66797" x="5695950" y="4756150"/>
          <p14:tracePt t="66820" x="5702300" y="4756150"/>
          <p14:tracePt t="66852" x="5708650" y="4756150"/>
          <p14:tracePt t="66858" x="5715000" y="4756150"/>
          <p14:tracePt t="66876" x="5721350" y="4756150"/>
          <p14:tracePt t="66882" x="5727700" y="4756150"/>
          <p14:tracePt t="66899" x="5734050" y="4756150"/>
          <p14:tracePt t="66916" x="5740400" y="4743450"/>
          <p14:tracePt t="66948" x="5746750" y="4743450"/>
          <p14:tracePt t="66954" x="5753100" y="4743450"/>
          <p14:tracePt t="66964" x="5759450" y="4743450"/>
          <p14:tracePt t="66978" x="5772150" y="4743450"/>
          <p14:tracePt t="66999" x="5797550" y="4743450"/>
          <p14:tracePt t="67012" x="5822950" y="4743450"/>
          <p14:tracePt t="67026" x="5867400" y="4743450"/>
          <p14:tracePt t="67047" x="5924550" y="4743450"/>
          <p14:tracePt t="67061" x="5981700" y="4743450"/>
          <p14:tracePt t="67082" x="6057900" y="4743450"/>
          <p14:tracePt t="67096" x="6159500" y="4743450"/>
          <p14:tracePt t="67109" x="6254750" y="4743450"/>
          <p14:tracePt t="67131" x="6330950" y="4743450"/>
          <p14:tracePt t="67144" x="6400800" y="4743450"/>
          <p14:tracePt t="67166" x="6540500" y="4743450"/>
          <p14:tracePt t="67179" x="6572250" y="4743450"/>
          <p14:tracePt t="67193" x="6635750" y="4743450"/>
          <p14:tracePt t="67214" x="6711950" y="4743450"/>
          <p14:tracePt t="67228" x="6769100" y="4743450"/>
          <p14:tracePt t="67249" x="6838950" y="4743450"/>
          <p14:tracePt t="67262" x="6889750" y="4743450"/>
          <p14:tracePt t="67276" x="6921500" y="4743450"/>
          <p14:tracePt t="67297" x="6953250" y="4743450"/>
          <p14:tracePt t="67311" x="7004050" y="4743450"/>
          <p14:tracePt t="67332" x="7092950" y="4743450"/>
          <p14:tracePt t="67346" x="7112000" y="4743450"/>
          <p14:tracePt t="67360" x="7137400" y="4743450"/>
          <p14:tracePt t="67514" x="7137400" y="4737100"/>
          <p14:tracePt t="67530" x="7137400" y="4730750"/>
          <p14:tracePt t="67578" x="7137400" y="4718050"/>
          <p14:tracePt t="68349" x="7112000" y="4711700"/>
          <p14:tracePt t="68364" x="7073900" y="4711700"/>
          <p14:tracePt t="68366" x="7048500" y="4711700"/>
          <p14:tracePt t="68374" x="7010400" y="4718050"/>
          <p14:tracePt t="68380" x="6819900" y="4749800"/>
          <p14:tracePt t="68394" x="6731000" y="4762500"/>
          <p14:tracePt t="68415" x="6559550" y="4775200"/>
          <p14:tracePt t="68429" x="6394450" y="4775200"/>
          <p14:tracePt t="68450" x="6045200" y="4800600"/>
          <p14:tracePt t="68464" x="5975350" y="4813300"/>
          <p14:tracePt t="68478" x="5861050" y="4838700"/>
          <p14:tracePt t="68499" x="5702300" y="4857750"/>
          <p14:tracePt t="68513" x="5651500" y="4857750"/>
          <p14:tracePt t="68533" x="5454650" y="4857750"/>
          <p14:tracePt t="68547" x="5257800" y="4857750"/>
          <p14:tracePt t="68561" x="5162550" y="4857750"/>
          <p14:tracePt t="68582" x="5016500" y="4857750"/>
          <p14:tracePt t="68596" x="5003800" y="4857750"/>
          <p14:tracePt t="68617" x="4997450" y="4857750"/>
          <p14:tracePt t="68631" x="4997450" y="4851400"/>
          <p14:tracePt t="68644" x="4991100" y="4851400"/>
          <p14:tracePt t="68665" x="4978400" y="4851400"/>
          <p14:tracePt t="68679" x="4965700" y="4851400"/>
          <p14:tracePt t="68714" x="4953000" y="4851400"/>
          <p14:tracePt t="68749" x="4946650" y="4851400"/>
          <p14:tracePt t="68756" x="4940300" y="4851400"/>
          <p14:tracePt t="68763" x="4933950" y="4851400"/>
          <p14:tracePt t="68772" x="4921250" y="4851400"/>
          <p14:tracePt t="68783" x="4902200" y="4851400"/>
          <p14:tracePt t="68797" x="4889500" y="4851400"/>
          <p14:tracePt t="68811" x="4870450" y="4851400"/>
          <p14:tracePt t="68832" x="4857750" y="4851400"/>
          <p14:tracePt t="68858" x="4845050" y="4851400"/>
          <p14:tracePt t="68876" x="4838700" y="4851400"/>
          <p14:tracePt t="68880" x="4819650" y="4857750"/>
          <p14:tracePt t="68900" x="4806950" y="4857750"/>
          <p14:tracePt t="68915" x="4800600" y="4870450"/>
          <p14:tracePt t="68929" x="4762500" y="4870450"/>
          <p14:tracePt t="68950" x="4705350" y="4883150"/>
          <p14:tracePt t="68964" x="4699000" y="4883150"/>
          <p14:tracePt t="69037" x="4679950" y="4883150"/>
          <p14:tracePt t="69060" x="4667250" y="4876800"/>
          <p14:tracePt t="69074" x="4654550" y="4876800"/>
          <p14:tracePt t="69117" x="4648200" y="4870450"/>
          <p14:tracePt t="69140" x="4641850" y="4870450"/>
          <p14:tracePt t="69156" x="4635500" y="4870450"/>
          <p14:tracePt t="69180" x="4629150" y="4870450"/>
          <p14:tracePt t="69261" x="4622800" y="4870450"/>
          <p14:tracePt t="69291" x="4616450" y="4864100"/>
          <p14:tracePt t="69565" x="4622800" y="4864100"/>
          <p14:tracePt t="69570" x="4629150" y="4864100"/>
          <p14:tracePt t="69596" x="4641850" y="4864100"/>
          <p14:tracePt t="69602" x="4648200" y="4864100"/>
          <p14:tracePt t="69612" x="4660900" y="4864100"/>
          <p14:tracePt t="69620" x="4673600" y="4864100"/>
          <p14:tracePt t="69630" x="4686300" y="4864100"/>
          <p14:tracePt t="69651" x="4711700" y="4864100"/>
          <p14:tracePt t="69665" x="4718050" y="4864100"/>
          <p14:tracePt t="69679" x="4724400" y="4864100"/>
          <p14:tracePt t="69700" x="4737100" y="4864100"/>
          <p14:tracePt t="69716" x="4743450" y="4864100"/>
          <p14:tracePt t="69734" x="4762500" y="4864100"/>
          <p14:tracePt t="69748" x="4775200" y="4864100"/>
          <p14:tracePt t="69764" x="4781550" y="4864100"/>
          <p14:tracePt t="69783" x="4794250" y="4864100"/>
          <p14:tracePt t="69797" x="4813300" y="4864100"/>
          <p14:tracePt t="69818" x="4864100" y="4864100"/>
          <p14:tracePt t="69832" x="4889500" y="4864100"/>
          <p14:tracePt t="69846" x="4933950" y="4864100"/>
          <p14:tracePt t="69867" x="5035550" y="4864100"/>
          <p14:tracePt t="69880" x="5086350" y="4864100"/>
          <p14:tracePt t="69901" x="5302250" y="4864100"/>
          <p14:tracePt t="69915" x="5524500" y="4864100"/>
          <p14:tracePt t="69929" x="5683250" y="4864100"/>
          <p14:tracePt t="69950" x="6083300" y="4857750"/>
          <p14:tracePt t="69964" x="6305550" y="4838700"/>
          <p14:tracePt t="69985" x="6445250" y="4826000"/>
          <p14:tracePt t="69999" x="6565900" y="4813300"/>
          <p14:tracePt t="70012" x="6661150" y="4800600"/>
          <p14:tracePt t="70033" x="6756400" y="4800600"/>
          <p14:tracePt t="70047" x="6769100" y="4800600"/>
          <p14:tracePt t="70068" x="6788150" y="4800600"/>
          <p14:tracePt t="70189" x="6794500" y="4794250"/>
          <p14:tracePt t="70202" x="6800850" y="4794250"/>
          <p14:tracePt t="70287" x="6800850" y="4787900"/>
          <p14:tracePt t="70292" x="6807200" y="4781550"/>
          <p14:tracePt t="70365" x="6813550" y="4781550"/>
          <p14:tracePt t="70453" x="6819900" y="4781550"/>
          <p14:tracePt t="70671" x="6819900" y="4775200"/>
          <p14:tracePt t="85501" x="6343650" y="4705350"/>
          <p14:tracePt t="85514" x="5956300" y="4654550"/>
          <p14:tracePt t="85524" x="5746750" y="4641850"/>
          <p14:tracePt t="85527" x="5588000" y="4641850"/>
          <p14:tracePt t="85532" x="5435600" y="4641850"/>
          <p14:tracePt t="85547" x="4438650" y="4641850"/>
          <p14:tracePt t="85561" x="3987800" y="4641850"/>
          <p14:tracePt t="85582" x="2787650" y="4552950"/>
          <p14:tracePt t="85596" x="2520950" y="4495800"/>
          <p14:tracePt t="85616" x="1974850" y="4235450"/>
          <p14:tracePt t="85630" x="1562100" y="4051300"/>
          <p14:tracePt t="85644" x="1047750" y="3911600"/>
          <p14:tracePt t="85665" x="412750" y="373380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Search Bar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FF13F-184D-981A-F6BC-76908232F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04800"/>
            <a:ext cx="6031160" cy="54102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2F16B03-60B9-15A1-56B9-3FF80E6DD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80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7"/>
    </mc:Choice>
    <mc:Fallback>
      <p:transition spd="slow" advTm="14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02" x="95250" y="4546600"/>
          <p14:tracePt t="8308" x="139700" y="4546600"/>
          <p14:tracePt t="8318" x="184150" y="4552950"/>
          <p14:tracePt t="8326" x="222250" y="4565650"/>
          <p14:tracePt t="8345" x="317500" y="4584700"/>
          <p14:tracePt t="8359" x="450850" y="4622800"/>
          <p14:tracePt t="8372" x="514350" y="4635500"/>
          <p14:tracePt t="8393" x="711200" y="4705350"/>
          <p14:tracePt t="8407" x="768350" y="4756150"/>
          <p14:tracePt t="8428" x="876300" y="4902200"/>
          <p14:tracePt t="8442" x="927100" y="4965700"/>
          <p14:tracePt t="8456" x="1028700" y="5092700"/>
          <p14:tracePt t="8477" x="1193800" y="5276850"/>
          <p14:tracePt t="8491" x="1263650" y="5340350"/>
          <p14:tracePt t="8512" x="1562100" y="5626100"/>
          <p14:tracePt t="8526" x="1879600" y="5854700"/>
          <p14:tracePt t="8539" x="2032000" y="5962650"/>
          <p14:tracePt t="8560" x="2317750" y="6146800"/>
          <p14:tracePt t="8574" x="2457450" y="6235700"/>
          <p14:tracePt t="8595" x="2565400" y="6273800"/>
          <p14:tracePt t="8609" x="2635250" y="6292850"/>
          <p14:tracePt t="8623" x="2654300" y="6286500"/>
          <p14:tracePt t="8643" x="2647950" y="6242050"/>
          <p14:tracePt t="8881" x="2673350" y="6242050"/>
          <p14:tracePt t="8894" x="2743200" y="6242050"/>
          <p14:tracePt t="8902" x="2819400" y="6242050"/>
          <p14:tracePt t="8902" x="2889250" y="6242050"/>
          <p14:tracePt t="8907" x="2971800" y="6235700"/>
          <p14:tracePt t="8919" x="3035300" y="6229350"/>
          <p14:tracePt t="8928" x="3092450" y="6210300"/>
          <p14:tracePt t="8942" x="3200400" y="6165850"/>
          <p14:tracePt t="8956" x="3282950" y="6127750"/>
          <p14:tracePt t="8977" x="3340100" y="6096000"/>
          <p14:tracePt t="8991" x="3352800" y="6076950"/>
          <p14:tracePt t="9012" x="3346450" y="6045200"/>
          <p14:tracePt t="9025" x="3333750" y="6019800"/>
          <p14:tracePt t="9039" x="3302000" y="5975350"/>
          <p14:tracePt t="9060" x="3282950" y="5949950"/>
          <p14:tracePt t="9074" x="3263900" y="5905500"/>
          <p14:tracePt t="9095" x="3219450" y="5835650"/>
          <p14:tracePt t="9109" x="3187700" y="5797550"/>
          <p14:tracePt t="9130" x="3130550" y="5715000"/>
          <p14:tracePt t="9143" x="3105150" y="5676900"/>
          <p14:tracePt t="9157" x="3098800" y="5664200"/>
          <p14:tracePt t="9178" x="3073400" y="5619750"/>
          <p14:tracePt t="9192" x="3048000" y="5594350"/>
          <p14:tracePt t="9213" x="3022600" y="5568950"/>
          <p14:tracePt t="9227" x="3009900" y="5562600"/>
          <p14:tracePt t="9241" x="3009900" y="5549900"/>
          <p14:tracePt t="9262" x="3009900" y="5518150"/>
          <p14:tracePt t="9276" x="3016250" y="5473700"/>
          <p14:tracePt t="9296" x="3016250" y="5422900"/>
          <p14:tracePt t="9310" x="3016250" y="5403850"/>
          <p14:tracePt t="9324" x="3016250" y="5397500"/>
          <p14:tracePt t="9345" x="3016250" y="5384800"/>
          <p14:tracePt t="9359" x="3016250" y="5372100"/>
          <p14:tracePt t="9380" x="3016250" y="5353050"/>
          <p14:tracePt t="9393" x="3016250" y="5340350"/>
          <p14:tracePt t="9407" x="3016250" y="5327650"/>
          <p14:tracePt t="9428" x="3022600" y="5321300"/>
          <p14:tracePt t="9442" x="3022600" y="5308600"/>
          <p14:tracePt t="9463" x="3028950" y="5289550"/>
          <p14:tracePt t="9478" x="3028950" y="5283200"/>
          <p14:tracePt t="9495" x="3028950" y="5270500"/>
          <p14:tracePt t="9525" x="3028950" y="5264150"/>
          <p14:tracePt t="9530" x="3028950" y="5257800"/>
          <p14:tracePt t="9615" x="3028950" y="5251450"/>
          <p14:tracePt t="9622" x="3028950" y="5245100"/>
          <p14:tracePt t="9646" x="3028950" y="5238750"/>
          <p14:tracePt t="9652" x="3035300" y="5238750"/>
          <p14:tracePt t="9662" x="3035300" y="5232400"/>
          <p14:tracePt t="9676" x="3041650" y="5226050"/>
          <p14:tracePt t="9700" x="3041650" y="5219700"/>
          <p14:tracePt t="9711" x="3041650" y="5213350"/>
          <p14:tracePt t="9734" x="3048000" y="5207000"/>
          <p14:tracePt t="9759" x="3060700" y="5200650"/>
          <p14:tracePt t="9766" x="3067050" y="5194300"/>
          <p14:tracePt t="9773" x="3079750" y="5194300"/>
          <p14:tracePt t="9782" x="3092450" y="5194300"/>
          <p14:tracePt t="9796" x="3111500" y="5187950"/>
          <p14:tracePt t="9810" x="3130550" y="5181600"/>
          <p14:tracePt t="9824" x="3143250" y="5175250"/>
          <p14:tracePt t="9845" x="3200400" y="5168900"/>
          <p14:tracePt t="9859" x="3219450" y="5168900"/>
          <p14:tracePt t="9880" x="3270250" y="5168900"/>
          <p14:tracePt t="9893" x="3340100" y="5175250"/>
          <p14:tracePt t="9907" x="3371850" y="5175250"/>
          <p14:tracePt t="9928" x="3473450" y="5200650"/>
          <p14:tracePt t="9942" x="3606800" y="5207000"/>
          <p14:tracePt t="9963" x="3784600" y="5207000"/>
          <p14:tracePt t="9977" x="3962400" y="5207000"/>
          <p14:tracePt t="9991" x="4121150" y="5207000"/>
          <p14:tracePt t="10011" x="4248150" y="5207000"/>
          <p14:tracePt t="10026" x="4305300" y="5207000"/>
          <p14:tracePt t="10046" x="4337050" y="5207000"/>
          <p14:tracePt t="10060" x="4343400" y="5207000"/>
          <p14:tracePt t="10095" x="4343400" y="5200650"/>
          <p14:tracePt t="10103" x="4318000" y="5200650"/>
          <p14:tracePt t="10119" x="4305300" y="5200650"/>
          <p14:tracePt t="10129" x="4292600" y="5200650"/>
          <p14:tracePt t="10143" x="4279900" y="5200650"/>
          <p14:tracePt t="10157" x="4260850" y="5187950"/>
          <p14:tracePt t="10178" x="4216400" y="5181600"/>
          <p14:tracePt t="10192" x="4165600" y="5181600"/>
          <p14:tracePt t="10213" x="4089400" y="5181600"/>
          <p14:tracePt t="10227" x="4051300" y="5181600"/>
          <p14:tracePt t="10262" x="4057650" y="5187950"/>
          <p14:tracePt t="10270" x="4083050" y="5187950"/>
          <p14:tracePt t="10287" x="4121150" y="5187950"/>
          <p14:tracePt t="10296" x="4133850" y="5187950"/>
          <p14:tracePt t="10310" x="4210050" y="5187950"/>
          <p14:tracePt t="10324" x="4318000" y="5187950"/>
          <p14:tracePt t="10345" x="4406900" y="5187950"/>
          <p14:tracePt t="10359" x="4445000" y="5187950"/>
          <p14:tracePt t="10421" x="4445000" y="5181600"/>
          <p14:tracePt t="10430" x="4438650" y="5181600"/>
          <p14:tracePt t="10559" x="4445000" y="5181600"/>
          <p14:tracePt t="10574" x="4457700" y="5181600"/>
          <p14:tracePt t="10582" x="4457700" y="5187950"/>
          <p14:tracePt t="10852" x="4470400" y="5181600"/>
          <p14:tracePt t="10862" x="4489450" y="5175250"/>
          <p14:tracePt t="10873" x="4527550" y="5162550"/>
          <p14:tracePt t="10879" x="4533900" y="5162550"/>
          <p14:tracePt t="10890" x="4552950" y="5156200"/>
          <p14:tracePt t="10894" x="4559300" y="5156200"/>
          <p14:tracePt t="10914" x="4584700" y="5149850"/>
          <p14:tracePt t="10928" x="4616450" y="5137150"/>
          <p14:tracePt t="10942" x="4654550" y="5137150"/>
          <p14:tracePt t="10963" x="4692650" y="5137150"/>
          <p14:tracePt t="10977" x="4711700" y="5137150"/>
          <p14:tracePt t="10998" x="4730750" y="5137150"/>
          <p14:tracePt t="11011" x="4737100" y="5137150"/>
          <p14:tracePt t="11025" x="4743450" y="5137150"/>
          <p14:tracePt t="11046" x="4749800" y="5137150"/>
          <p14:tracePt t="11085" x="4756150" y="5137150"/>
          <p14:tracePt t="11111" x="4768850" y="5137150"/>
          <p14:tracePt t="11116" x="4775200" y="5130800"/>
          <p14:tracePt t="11269" x="4775200" y="5124450"/>
          <p14:tracePt t="11276" x="4781550" y="5124450"/>
          <p14:tracePt t="11278" x="4781550" y="5118100"/>
          <p14:tracePt t="11307" x="4781550" y="5111750"/>
          <p14:tracePt t="11812" x="4756150" y="5111750"/>
          <p14:tracePt t="11832" x="4743450" y="5111750"/>
          <p14:tracePt t="11854" x="4743450" y="5099050"/>
          <p14:tracePt t="11860" x="4743450" y="5092700"/>
          <p14:tracePt t="11878" x="4743450" y="5080000"/>
          <p14:tracePt t="11880" x="4743450" y="5067300"/>
          <p14:tracePt t="11894" x="4749800" y="5060950"/>
          <p14:tracePt t="11902" x="4762500" y="5048250"/>
          <p14:tracePt t="11914" x="4787900" y="5041900"/>
          <p14:tracePt t="11928" x="4826000" y="5035550"/>
          <p14:tracePt t="11949" x="4870450" y="5035550"/>
          <p14:tracePt t="11963" x="4921250" y="5035550"/>
          <p14:tracePt t="11977" x="4933950" y="5048250"/>
          <p14:tracePt t="11997" x="4933950" y="5060950"/>
          <p14:tracePt t="12011" x="4933950" y="5080000"/>
          <p14:tracePt t="12032" x="4895850" y="5099050"/>
          <p14:tracePt t="12046" x="4870450" y="5099050"/>
          <p14:tracePt t="12060" x="4864100" y="5105400"/>
          <p14:tracePt t="13411" x="4864100" y="5111750"/>
          <p14:tracePt t="13457" x="4832350" y="5111750"/>
          <p14:tracePt t="13458" x="4819650" y="5111750"/>
          <p14:tracePt t="13464" x="4787900" y="5111750"/>
          <p14:tracePt t="13483" x="4292600" y="5111750"/>
          <p14:tracePt t="13497" x="3911600" y="5111750"/>
          <p14:tracePt t="13512" x="3454400" y="5156200"/>
          <p14:tracePt t="13532" x="2876550" y="5276850"/>
          <p14:tracePt t="13546" x="2228850" y="5441950"/>
          <p14:tracePt t="13567" x="1301750" y="5511800"/>
          <p14:tracePt t="13581" x="996950" y="5511800"/>
          <p14:tracePt t="13595" x="393700" y="544830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Search Bar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56B1B-95D5-6E33-27A8-FD7B9247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05000"/>
            <a:ext cx="8382000" cy="3048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717735F-ABF3-9624-6989-32233AE17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476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03"/>
    </mc:Choice>
    <mc:Fallback>
      <p:transition spd="slow" advTm="36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2" x="361950" y="2755900"/>
          <p14:tracePt t="642" x="654050" y="2813050"/>
          <p14:tracePt t="650" x="901700" y="2857500"/>
          <p14:tracePt t="661" x="1117600" y="2895600"/>
          <p14:tracePt t="675" x="1524000" y="2978150"/>
          <p14:tracePt t="696" x="2038350" y="3111500"/>
          <p14:tracePt t="710" x="2184400" y="3130550"/>
          <p14:tracePt t="724" x="2425700" y="3187700"/>
          <p14:tracePt t="744" x="2705100" y="3232150"/>
          <p14:tracePt t="758" x="2781300" y="3238500"/>
          <p14:tracePt t="779" x="2978150" y="3244850"/>
          <p14:tracePt t="793" x="3054350" y="3244850"/>
          <p14:tracePt t="807" x="3079750" y="3244850"/>
          <p14:tracePt t="828" x="3136900" y="3251200"/>
          <p14:tracePt t="842" x="3149600" y="3257550"/>
          <p14:tracePt t="863" x="3168650" y="3276600"/>
          <p14:tracePt t="877" x="3181350" y="3302000"/>
          <p14:tracePt t="890" x="3200400" y="3333750"/>
          <p14:tracePt t="912" x="3232150" y="3409950"/>
          <p14:tracePt t="925" x="3238500" y="3429000"/>
          <p14:tracePt t="946" x="3251200" y="3511550"/>
          <p14:tracePt t="960" x="3244850" y="3549650"/>
          <p14:tracePt t="974" x="3244850" y="3562350"/>
          <p14:tracePt t="994" x="3244850" y="3575050"/>
          <p14:tracePt t="1009" x="3270250" y="3568700"/>
          <p14:tracePt t="1341" x="3270250" y="3556000"/>
          <p14:tracePt t="1348" x="3270250" y="3543300"/>
          <p14:tracePt t="1364" x="3251200" y="3530600"/>
          <p14:tracePt t="1370" x="3213100" y="3498850"/>
          <p14:tracePt t="1376" x="3175000" y="3473450"/>
          <p14:tracePt t="1390" x="3143250" y="3448050"/>
          <p14:tracePt t="1411" x="2990850" y="3378200"/>
          <p14:tracePt t="1425" x="2870200" y="3333750"/>
          <p14:tracePt t="1446" x="2654300" y="3276600"/>
          <p14:tracePt t="1460" x="2578100" y="3257550"/>
          <p14:tracePt t="1474" x="2419350" y="3213100"/>
          <p14:tracePt t="1495" x="2273300" y="3175000"/>
          <p14:tracePt t="1508" x="2159000" y="3143250"/>
          <p14:tracePt t="1529" x="2038350" y="3111500"/>
          <p14:tracePt t="1543" x="1949450" y="3086100"/>
          <p14:tracePt t="1557" x="1892300" y="3073400"/>
          <p14:tracePt t="1578" x="1727200" y="3035300"/>
          <p14:tracePt t="1592" x="1638300" y="3009900"/>
          <p14:tracePt t="1612" x="1638300" y="3003550"/>
          <p14:tracePt t="1626" x="1631950" y="2997200"/>
          <p14:tracePt t="1641" x="1619250" y="2990850"/>
          <p14:tracePt t="1661" x="1612900" y="2984500"/>
          <p14:tracePt t="1675" x="1606550" y="2971800"/>
          <p14:tracePt t="1696" x="1593850" y="2965450"/>
          <p14:tracePt t="1709" x="1593850" y="2959100"/>
          <p14:tracePt t="1730" x="1593850" y="2946400"/>
          <p14:tracePt t="1744" x="1593850" y="2933700"/>
          <p14:tracePt t="1758" x="1606550" y="2921000"/>
          <p14:tracePt t="1779" x="1612900" y="2914650"/>
          <p14:tracePt t="1793" x="1625600" y="2908300"/>
          <p14:tracePt t="1840" x="1625600" y="2901950"/>
          <p14:tracePt t="1874" x="1612900" y="2895600"/>
          <p14:tracePt t="1880" x="1606550" y="2895600"/>
          <p14:tracePt t="1890" x="1587500" y="2895600"/>
          <p14:tracePt t="1898" x="1574800" y="2889250"/>
          <p14:tracePt t="1911" x="1562100" y="2889250"/>
          <p14:tracePt t="1925" x="1555750" y="2889250"/>
          <p14:tracePt t="1946" x="1549400" y="2889250"/>
          <p14:tracePt t="1994" x="1555750" y="2889250"/>
          <p14:tracePt t="1996" x="1587500" y="2889250"/>
          <p14:tracePt t="2010" x="1644650" y="2901950"/>
          <p14:tracePt t="2016" x="1733550" y="2927350"/>
          <p14:tracePt t="2029" x="1828800" y="2940050"/>
          <p14:tracePt t="2043" x="2089150" y="2946400"/>
          <p14:tracePt t="2064" x="2438400" y="2946400"/>
          <p14:tracePt t="2078" x="2819400" y="2946400"/>
          <p14:tracePt t="2091" x="3232150" y="2946400"/>
          <p14:tracePt t="2113" x="3695700" y="2946400"/>
          <p14:tracePt t="2126" x="4171950" y="2984500"/>
          <p14:tracePt t="2148" x="4768850" y="3009900"/>
          <p14:tracePt t="2161" x="5048250" y="3048000"/>
          <p14:tracePt t="2175" x="5175250" y="3067050"/>
          <p14:tracePt t="2196" x="5359400" y="3098800"/>
          <p14:tracePt t="2210" x="5378450" y="3098800"/>
          <p14:tracePt t="2249" x="5353050" y="3098800"/>
          <p14:tracePt t="2256" x="5334000" y="3098800"/>
          <p14:tracePt t="2258" x="5314950" y="3098800"/>
          <p14:tracePt t="2279" x="5289550" y="3092450"/>
          <p14:tracePt t="2293" x="5251450" y="3092450"/>
          <p14:tracePt t="2314" x="5162550" y="3092450"/>
          <p14:tracePt t="2328" x="5124450" y="3092450"/>
          <p14:tracePt t="2342" x="5080000" y="3092450"/>
          <p14:tracePt t="2363" x="4883150" y="3086100"/>
          <p14:tracePt t="2377" x="4692650" y="3086100"/>
          <p14:tracePt t="2398" x="4546600" y="3086100"/>
          <p14:tracePt t="2416" x="4559300" y="3086100"/>
          <p14:tracePt t="2425" x="4597400" y="3086100"/>
          <p14:tracePt t="2446" x="4756150" y="3086100"/>
          <p14:tracePt t="2460" x="4997450" y="3086100"/>
          <p14:tracePt t="2480" x="5308600" y="3079750"/>
          <p14:tracePt t="2494" x="5372100" y="3079750"/>
          <p14:tracePt t="2508" x="5435600" y="3079750"/>
          <p14:tracePt t="2544" x="5410200" y="3079750"/>
          <p14:tracePt t="2551" x="5391150" y="3079750"/>
          <p14:tracePt t="2564" x="5359400" y="3079750"/>
          <p14:tracePt t="2578" x="5257800" y="3098800"/>
          <p14:tracePt t="2592" x="5207000" y="3111500"/>
          <p14:tracePt t="2657" x="5226050" y="3117850"/>
          <p14:tracePt t="2666" x="5238750" y="3117850"/>
          <p14:tracePt t="2672" x="5257800" y="3117850"/>
          <p14:tracePt t="2682" x="5283200" y="3117850"/>
          <p14:tracePt t="2696" x="5327650" y="3117850"/>
          <p14:tracePt t="2752" x="5321300" y="3130550"/>
          <p14:tracePt t="2760" x="5314950" y="3130550"/>
          <p14:tracePt t="2776" x="5308600" y="3130550"/>
          <p14:tracePt t="2824" x="5302250" y="3130550"/>
          <p14:tracePt t="2874" x="5302250" y="3136900"/>
          <p14:tracePt t="2888" x="5302250" y="3143250"/>
          <p14:tracePt t="2896" x="5302250" y="3149600"/>
          <p14:tracePt t="2928" x="5302250" y="3155950"/>
          <p14:tracePt t="2976" x="5302250" y="3168650"/>
          <p14:tracePt t="3000" x="5314950" y="3175000"/>
          <p14:tracePt t="3006" x="5327650" y="3181350"/>
          <p14:tracePt t="3066" x="5340350" y="3181350"/>
          <p14:tracePt t="3074" x="5340350" y="3187700"/>
          <p14:tracePt t="3080" x="5353050" y="3194050"/>
          <p14:tracePt t="3088" x="5340350" y="3194050"/>
          <p14:tracePt t="3112" x="5353050" y="3194050"/>
          <p14:tracePt t="3120" x="5365750" y="3200400"/>
          <p14:tracePt t="8313" x="5505450" y="3041650"/>
          <p14:tracePt t="8328" x="5899150" y="2755900"/>
          <p14:tracePt t="8334" x="5905500" y="2755900"/>
          <p14:tracePt t="8341" x="5918200" y="2749550"/>
          <p14:tracePt t="8538" x="5911850" y="2749550"/>
          <p14:tracePt t="8544" x="5905500" y="2749550"/>
          <p14:tracePt t="8557" x="5886450" y="2749550"/>
          <p14:tracePt t="8564" x="5873750" y="2749550"/>
          <p14:tracePt t="8571" x="5861050" y="2749550"/>
          <p14:tracePt t="8592" x="5835650" y="2749550"/>
          <p14:tracePt t="8598" x="5829300" y="2749550"/>
          <p14:tracePt t="8619" x="5822950" y="2749550"/>
          <p14:tracePt t="8633" x="5810250" y="2749550"/>
          <p14:tracePt t="8647" x="5797550" y="2749550"/>
          <p14:tracePt t="8668" x="5765800" y="2749550"/>
          <p14:tracePt t="8682" x="5721350" y="2755900"/>
          <p14:tracePt t="8703" x="5664200" y="2774950"/>
          <p14:tracePt t="8716" x="5657850" y="2774950"/>
          <p14:tracePt t="8730" x="5645150" y="2781300"/>
          <p14:tracePt t="8751" x="5607050" y="2787650"/>
          <p14:tracePt t="8765" x="5594350" y="2794000"/>
          <p14:tracePt t="8786" x="5524500" y="2813050"/>
          <p14:tracePt t="8800" x="5499100" y="2832100"/>
          <p14:tracePt t="8814" x="5480050" y="2838450"/>
          <p14:tracePt t="8835" x="5448300" y="2857500"/>
          <p14:tracePt t="8849" x="5435600" y="2870200"/>
          <p14:tracePt t="8869" x="5416550" y="2882900"/>
          <p14:tracePt t="8883" x="5403850" y="2882900"/>
          <p14:tracePt t="8897" x="5384800" y="2889250"/>
          <p14:tracePt t="8918" x="5340350" y="2908300"/>
          <p14:tracePt t="8936" x="5327650" y="2908300"/>
          <p14:tracePt t="9001" x="5321300" y="2908300"/>
          <p14:tracePt t="9137" x="5321300" y="2901950"/>
          <p14:tracePt t="9158" x="5327650" y="2889250"/>
          <p14:tracePt t="9164" x="5334000" y="2889250"/>
          <p14:tracePt t="9168" x="5372100" y="2876550"/>
          <p14:tracePt t="9170" x="5384800" y="2876550"/>
          <p14:tracePt t="9182" x="5397500" y="2870200"/>
          <p14:tracePt t="9203" x="5454650" y="2844800"/>
          <p14:tracePt t="9217" x="5480050" y="2844800"/>
          <p14:tracePt t="9238" x="5499100" y="2844800"/>
          <p14:tracePt t="9251" x="5518150" y="2838450"/>
          <p14:tracePt t="9265" x="5549900" y="2838450"/>
          <p14:tracePt t="9286" x="5588000" y="2832100"/>
          <p14:tracePt t="9300" x="5626100" y="2832100"/>
          <p14:tracePt t="9321" x="5676900" y="2832100"/>
          <p14:tracePt t="9335" x="5689600" y="2832100"/>
          <p14:tracePt t="9348" x="5715000" y="2832100"/>
          <p14:tracePt t="9369" x="5721350" y="2832100"/>
          <p14:tracePt t="9384" x="5727700" y="2832100"/>
          <p14:tracePt t="9404" x="5740400" y="2832100"/>
          <p14:tracePt t="9418" x="5759450" y="2832100"/>
          <p14:tracePt t="9432" x="5765800" y="2832100"/>
          <p14:tracePt t="9453" x="5784850" y="2832100"/>
          <p14:tracePt t="9467" x="5791200" y="2832100"/>
          <p14:tracePt t="9488" x="5797550" y="2832100"/>
          <p14:tracePt t="10065" x="5810250" y="2832100"/>
          <p14:tracePt t="10067" x="5829300" y="2832100"/>
          <p14:tracePt t="10084" x="5886450" y="2819400"/>
          <p14:tracePt t="10091" x="5905500" y="2819400"/>
          <p14:tracePt t="10104" x="5911850" y="2819400"/>
          <p14:tracePt t="10119" x="5924550" y="2806700"/>
          <p14:tracePt t="10142" x="5930900" y="2806700"/>
          <p14:tracePt t="10154" x="5949950" y="2806700"/>
          <p14:tracePt t="10168" x="5994400" y="2806700"/>
          <p14:tracePt t="10182" x="6026150" y="2806700"/>
          <p14:tracePt t="10203" x="6076950" y="2806700"/>
          <p14:tracePt t="10217" x="6115050" y="2806700"/>
          <p14:tracePt t="10237" x="6146800" y="2806700"/>
          <p14:tracePt t="10251" x="6178550" y="2806700"/>
          <p14:tracePt t="10265" x="6216650" y="2806700"/>
          <p14:tracePt t="10286" x="6280150" y="2806700"/>
          <p14:tracePt t="10300" x="6299200" y="2806700"/>
          <p14:tracePt t="10321" x="6337300" y="2806700"/>
          <p14:tracePt t="10335" x="6350000" y="2806700"/>
          <p14:tracePt t="10348" x="6362700" y="2806700"/>
          <p14:tracePt t="10369" x="6394450" y="2806700"/>
          <p14:tracePt t="10383" x="6464300" y="2806700"/>
          <p14:tracePt t="10404" x="6534150" y="2806700"/>
          <p14:tracePt t="10418" x="6584950" y="2806700"/>
          <p14:tracePt t="10439" x="6597650" y="2806700"/>
          <p14:tracePt t="10522" x="6610350" y="2806700"/>
          <p14:tracePt t="10616" x="6610350" y="2800350"/>
          <p14:tracePt t="10622" x="6623050" y="2794000"/>
          <p14:tracePt t="10632" x="6648450" y="2794000"/>
          <p14:tracePt t="10641" x="6686550" y="2781300"/>
          <p14:tracePt t="10654" x="6699250" y="2781300"/>
          <p14:tracePt t="10668" x="6737350" y="2768600"/>
          <p14:tracePt t="10689" x="6750050" y="2755900"/>
          <p14:tracePt t="10703" x="6756400" y="2755900"/>
          <p14:tracePt t="10717" x="6762750" y="2755900"/>
          <p14:tracePt t="11366" x="6775450" y="2755900"/>
          <p14:tracePt t="11384" x="6781800" y="2755900"/>
          <p14:tracePt t="11391" x="6788150" y="2755900"/>
          <p14:tracePt t="11803" x="6781800" y="2755900"/>
          <p14:tracePt t="11939" x="6775450" y="2755900"/>
          <p14:tracePt t="15031" x="6781800" y="2743200"/>
          <p14:tracePt t="15195" x="6788150" y="2743200"/>
          <p14:tracePt t="15200" x="6807200" y="2743200"/>
          <p14:tracePt t="15216" x="6826250" y="2749550"/>
          <p14:tracePt t="15224" x="6858000" y="2768600"/>
          <p14:tracePt t="15237" x="6889750" y="2787650"/>
          <p14:tracePt t="15258" x="6959600" y="2838450"/>
          <p14:tracePt t="15272" x="6978650" y="2851150"/>
          <p14:tracePt t="15293" x="6997700" y="2863850"/>
          <p14:tracePt t="15307" x="7010400" y="2882900"/>
          <p14:tracePt t="15320" x="7048500" y="2901950"/>
          <p14:tracePt t="15341" x="7118350" y="2914650"/>
          <p14:tracePt t="15355" x="7162800" y="2914650"/>
          <p14:tracePt t="15376" x="7207250" y="2914650"/>
          <p14:tracePt t="15390" x="7213600" y="2914650"/>
          <p14:tracePt t="15404" x="7239000" y="2914650"/>
          <p14:tracePt t="15425" x="7264400" y="2914650"/>
          <p14:tracePt t="15480" x="7277100" y="2914650"/>
          <p14:tracePt t="15488" x="7289800" y="2914650"/>
          <p14:tracePt t="15495" x="7321550" y="2914650"/>
          <p14:tracePt t="15504" x="7359650" y="2908300"/>
          <p14:tracePt t="15512" x="7391400" y="2901950"/>
          <p14:tracePt t="15522" x="7404100" y="2901950"/>
          <p14:tracePt t="15543" x="7486650" y="2882900"/>
          <p14:tracePt t="15556" x="7575550" y="2857500"/>
          <p14:tracePt t="15571" x="7645400" y="2844800"/>
          <p14:tracePt t="15592" x="7689850" y="2825750"/>
          <p14:tracePt t="15605" x="7696200" y="2813050"/>
          <p14:tracePt t="15627" x="7721600" y="2813050"/>
          <p14:tracePt t="15640" x="7734300" y="2800350"/>
          <p14:tracePt t="15789" x="7727950" y="2787650"/>
          <p14:tracePt t="15794" x="7715250" y="2787650"/>
          <p14:tracePt t="15814" x="7696200" y="2787650"/>
          <p14:tracePt t="15820" x="7689850" y="2787650"/>
          <p14:tracePt t="15827" x="7683500" y="2774950"/>
          <p14:tracePt t="15841" x="7670800" y="2762250"/>
          <p14:tracePt t="15855" x="7664450" y="2762250"/>
          <p14:tracePt t="15877" x="7645400" y="2755900"/>
          <p14:tracePt t="15890" x="7632700" y="2749550"/>
          <p14:tracePt t="15904" x="7626350" y="2749550"/>
          <p14:tracePt t="15944" x="7632700" y="2749550"/>
          <p14:tracePt t="15952" x="7651750" y="2749550"/>
          <p14:tracePt t="15968" x="7677150" y="2749550"/>
          <p14:tracePt t="15976" x="7715250" y="2749550"/>
          <p14:tracePt t="15987" x="7740650" y="2749550"/>
          <p14:tracePt t="16008" x="7804150" y="2749550"/>
          <p14:tracePt t="16022" x="7810500" y="2749550"/>
          <p14:tracePt t="16070" x="7785100" y="2749550"/>
          <p14:tracePt t="16072" x="7766050" y="2762250"/>
          <p14:tracePt t="16088" x="7727950" y="2762250"/>
          <p14:tracePt t="16096" x="7702550" y="2774950"/>
          <p14:tracePt t="16105" x="7689850" y="2774950"/>
          <p14:tracePt t="16126" x="7677150" y="2781300"/>
          <p14:tracePt t="16208" x="7696200" y="2774950"/>
          <p14:tracePt t="16216" x="7708900" y="2768600"/>
          <p14:tracePt t="16222" x="7715250" y="2762250"/>
          <p14:tracePt t="16232" x="7727950" y="2755900"/>
          <p14:tracePt t="16246" x="7734300" y="2749550"/>
          <p14:tracePt t="16259" x="7734300" y="2743200"/>
          <p14:tracePt t="16272" x="7740650" y="2736850"/>
          <p14:tracePt t="16459" x="7747000" y="2736850"/>
          <p14:tracePt t="16470" x="7766050" y="2755900"/>
          <p14:tracePt t="16480" x="7778750" y="2762250"/>
          <p14:tracePt t="16487" x="7785100" y="2768600"/>
          <p14:tracePt t="16504" x="7791450" y="2774950"/>
          <p14:tracePt t="16520" x="7791450" y="2781300"/>
          <p14:tracePt t="16528" x="7804150" y="2787650"/>
          <p14:tracePt t="16543" x="7823200" y="2794000"/>
          <p14:tracePt t="16557" x="7848600" y="2800350"/>
          <p14:tracePt t="16577" x="7880350" y="2806700"/>
          <p14:tracePt t="16592" x="7886700" y="2806700"/>
          <p14:tracePt t="16605" x="7893050" y="2806700"/>
          <p14:tracePt t="16626" x="7969250" y="2819400"/>
          <p14:tracePt t="16640" x="8007350" y="2819400"/>
          <p14:tracePt t="16661" x="8032750" y="2813050"/>
          <p14:tracePt t="16675" x="8045450" y="2813050"/>
          <p14:tracePt t="16762" x="8051800" y="2813050"/>
          <p14:tracePt t="16768" x="8058150" y="2813050"/>
          <p14:tracePt t="16772" x="8064500" y="2813050"/>
          <p14:tracePt t="16784" x="8070850" y="2813050"/>
          <p14:tracePt t="16793" x="8077200" y="2813050"/>
          <p14:tracePt t="19113" x="7645400" y="2717800"/>
          <p14:tracePt t="19118" x="6686550" y="2692400"/>
          <p14:tracePt t="19134" x="3981450" y="2774950"/>
          <p14:tracePt t="19144" x="3073400" y="2787650"/>
          <p14:tracePt t="19150" x="2178050" y="2806700"/>
          <p14:tracePt t="19161" x="1358900" y="2832100"/>
          <p14:tracePt t="19175" x="209550" y="3016250"/>
          <p14:tracePt t="19664" x="44450" y="4191000"/>
          <p14:tracePt t="19672" x="120650" y="4191000"/>
          <p14:tracePt t="19678" x="203200" y="4191000"/>
          <p14:tracePt t="19688" x="279400" y="4191000"/>
          <p14:tracePt t="19696" x="355600" y="4191000"/>
          <p14:tracePt t="19709" x="438150" y="4191000"/>
          <p14:tracePt t="19730" x="635000" y="4191000"/>
          <p14:tracePt t="19744" x="774700" y="4203700"/>
          <p14:tracePt t="19758" x="863600" y="4222750"/>
          <p14:tracePt t="19779" x="895350" y="4229100"/>
          <p14:tracePt t="19793" x="920750" y="4235450"/>
          <p14:tracePt t="19814" x="946150" y="4235450"/>
          <p14:tracePt t="19827" x="996950" y="4235450"/>
          <p14:tracePt t="19841" x="1073150" y="4222750"/>
          <p14:tracePt t="19862" x="1155700" y="4216400"/>
          <p14:tracePt t="19876" x="1238250" y="4216400"/>
          <p14:tracePt t="19897" x="1339850" y="4216400"/>
          <p14:tracePt t="19911" x="1371600" y="4210050"/>
          <p14:tracePt t="19934" x="1371600" y="4197350"/>
          <p14:tracePt t="19950" x="1371600" y="4184650"/>
          <p14:tracePt t="19960" x="1371600" y="4146550"/>
          <p14:tracePt t="19980" x="1371600" y="4102100"/>
          <p14:tracePt t="19994" x="1333500" y="4044950"/>
          <p14:tracePt t="20008" x="1320800" y="3962400"/>
          <p14:tracePt t="20029" x="1308100" y="3873500"/>
          <p14:tracePt t="20043" x="1276350" y="3790950"/>
          <p14:tracePt t="20064" x="1168400" y="3663950"/>
          <p14:tracePt t="20077" x="1136650" y="3638550"/>
          <p14:tracePt t="20091" x="1092200" y="3619500"/>
          <p14:tracePt t="20112" x="1060450" y="3587750"/>
          <p14:tracePt t="20126" x="1041400" y="3581400"/>
          <p14:tracePt t="20147" x="1016000" y="3581400"/>
          <p14:tracePt t="20161" x="1003300" y="3581400"/>
          <p14:tracePt t="20225" x="1016000" y="3575050"/>
          <p14:tracePt t="20240" x="1035050" y="3575050"/>
          <p14:tracePt t="20248" x="1060450" y="3556000"/>
          <p14:tracePt t="20250" x="1092200" y="3536950"/>
          <p14:tracePt t="20264" x="1111250" y="3517900"/>
          <p14:tracePt t="20279" x="1143000" y="3498850"/>
          <p14:tracePt t="20296" x="1155700" y="3486150"/>
          <p14:tracePt t="20313" x="1155700" y="3479800"/>
          <p14:tracePt t="20327" x="1155700" y="3473450"/>
          <p14:tracePt t="20348" x="1155700" y="3467100"/>
          <p14:tracePt t="20362" x="1155700" y="3460750"/>
          <p14:tracePt t="20376" x="1149350" y="3448050"/>
          <p14:tracePt t="20397" x="1136650" y="3441700"/>
          <p14:tracePt t="20411" x="1111250" y="3429000"/>
          <p14:tracePt t="20431" x="1066800" y="3416300"/>
          <p14:tracePt t="20446" x="1041400" y="3416300"/>
          <p14:tracePt t="20505" x="1041400" y="3409950"/>
          <p14:tracePt t="20602" x="1054100" y="3409950"/>
          <p14:tracePt t="20616" x="1085850" y="3409950"/>
          <p14:tracePt t="20618" x="1098550" y="3409950"/>
          <p14:tracePt t="20624" x="1130300" y="3409950"/>
          <p14:tracePt t="20626" x="1174750" y="3409950"/>
          <p14:tracePt t="20647" x="1403350" y="3409950"/>
          <p14:tracePt t="20661" x="1454150" y="3409950"/>
          <p14:tracePt t="20682" x="1530350" y="3403600"/>
          <p14:tracePt t="20702" x="1530350" y="3397250"/>
          <p14:tracePt t="20712" x="1524000" y="3390900"/>
          <p14:tracePt t="20730" x="1460500" y="3390900"/>
          <p14:tracePt t="20744" x="1416050" y="3390900"/>
          <p14:tracePt t="20765" x="1403350" y="3390900"/>
          <p14:tracePt t="25321" x="1308100" y="3409950"/>
          <p14:tracePt t="25330" x="787400" y="3435350"/>
          <p14:tracePt t="25341" x="774700" y="3435350"/>
          <p14:tracePt t="25348" x="762000" y="3435350"/>
          <p14:tracePt t="25355" x="749300" y="3435350"/>
          <p14:tracePt t="25369" x="723900" y="3435350"/>
          <p14:tracePt t="25383" x="717550" y="3435350"/>
          <p14:tracePt t="25397" x="711200" y="3435350"/>
          <p14:tracePt t="25424" x="704850" y="3429000"/>
          <p14:tracePt t="25440" x="698500" y="3429000"/>
          <p14:tracePt t="25452" x="692150" y="3429000"/>
          <p14:tracePt t="25466" x="666750" y="3429000"/>
          <p14:tracePt t="25480" x="628650" y="3429000"/>
          <p14:tracePt t="25501" x="584200" y="3435350"/>
          <p14:tracePt t="25515" x="577850" y="3435350"/>
          <p14:tracePt t="25617" x="590550" y="3435350"/>
          <p14:tracePt t="25632" x="596900" y="3435350"/>
          <p14:tracePt t="25641" x="609600" y="3435350"/>
          <p14:tracePt t="25646" x="622300" y="3435350"/>
          <p14:tracePt t="25664" x="641350" y="3448050"/>
          <p14:tracePt t="25680" x="654050" y="3454400"/>
          <p14:tracePt t="25688" x="666750" y="3454400"/>
          <p14:tracePt t="25703" x="679450" y="3460750"/>
          <p14:tracePt t="25716" x="723900" y="3460750"/>
          <p14:tracePt t="25730" x="749300" y="3460750"/>
          <p14:tracePt t="25751" x="762000" y="3460750"/>
          <p14:tracePt t="25790" x="755650" y="3460750"/>
          <p14:tracePt t="25800" x="723900" y="3460750"/>
          <p14:tracePt t="25808" x="704850" y="3460750"/>
          <p14:tracePt t="25821" x="679450" y="3460750"/>
          <p14:tracePt t="25834" x="584200" y="3460750"/>
          <p14:tracePt t="25848" x="533400" y="3460750"/>
          <p14:tracePt t="25895" x="539750" y="3460750"/>
          <p14:tracePt t="25902" x="571500" y="3460750"/>
          <p14:tracePt t="25918" x="590550" y="3460750"/>
          <p14:tracePt t="25928" x="641350" y="3460750"/>
          <p14:tracePt t="25934" x="704850" y="3460750"/>
          <p14:tracePt t="25952" x="831850" y="3454400"/>
          <p14:tracePt t="25966" x="889000" y="3441700"/>
          <p14:tracePt t="25987" x="1060450" y="3435350"/>
          <p14:tracePt t="26001" x="1143000" y="3422650"/>
          <p14:tracePt t="26015" x="1168400" y="3422650"/>
          <p14:tracePt t="26035" x="1174750" y="3416300"/>
          <p14:tracePt t="26064" x="1168400" y="3409950"/>
          <p14:tracePt t="26072" x="1143000" y="3409950"/>
          <p14:tracePt t="26084" x="1123950" y="3409950"/>
          <p14:tracePt t="26098" x="1016000" y="3409950"/>
          <p14:tracePt t="26119" x="882650" y="3409950"/>
          <p14:tracePt t="26133" x="806450" y="3416300"/>
          <p14:tracePt t="26154" x="793750" y="3416300"/>
          <p14:tracePt t="26206" x="800100" y="3416300"/>
          <p14:tracePt t="26214" x="819150" y="3416300"/>
          <p14:tracePt t="26232" x="831850" y="3416300"/>
          <p14:tracePt t="26240" x="844550" y="3416300"/>
          <p14:tracePt t="26256" x="857250" y="3416300"/>
          <p14:tracePt t="26458" x="850900" y="3416300"/>
          <p14:tracePt t="26481" x="838200" y="3416300"/>
          <p14:tracePt t="26486" x="825500" y="3416300"/>
          <p14:tracePt t="26496" x="812800" y="3416300"/>
          <p14:tracePt t="26504" x="793750" y="3409950"/>
          <p14:tracePt t="26515" x="787400" y="3409950"/>
          <p14:tracePt t="26535" x="749300" y="3409950"/>
          <p14:tracePt t="26549" x="742950" y="3403600"/>
          <p14:tracePt t="26598" x="749300" y="3397250"/>
          <p14:tracePt t="26616" x="762000" y="3397250"/>
          <p14:tracePt t="26624" x="787400" y="3397250"/>
          <p14:tracePt t="26630" x="844550" y="3397250"/>
          <p14:tracePt t="26640" x="895350" y="3397250"/>
          <p14:tracePt t="26654" x="971550" y="3397250"/>
          <p14:tracePt t="26668" x="1022350" y="3397250"/>
          <p14:tracePt t="26681" x="1130300" y="3397250"/>
          <p14:tracePt t="26702" x="1238250" y="3397250"/>
          <p14:tracePt t="26716" x="1276350" y="3397250"/>
          <p14:tracePt t="26737" x="1308100" y="3397250"/>
          <p14:tracePt t="26751" x="1320800" y="3397250"/>
          <p14:tracePt t="26764" x="1339850" y="3397250"/>
          <p14:tracePt t="26785" x="1371600" y="3409950"/>
          <p14:tracePt t="26799" x="1403350" y="3416300"/>
          <p14:tracePt t="26821" x="1416050" y="3416300"/>
          <p14:tracePt t="26985" x="1403350" y="3416300"/>
          <p14:tracePt t="27000" x="1377950" y="3416300"/>
          <p14:tracePt t="27008" x="1346200" y="3416300"/>
          <p14:tracePt t="27014" x="1308100" y="3416300"/>
          <p14:tracePt t="27024" x="1276350" y="3416300"/>
          <p14:tracePt t="27036" x="1263650" y="3416300"/>
          <p14:tracePt t="27049" x="1225550" y="3416300"/>
          <p14:tracePt t="27071" x="1200150" y="3416300"/>
          <p14:tracePt t="27084" x="1181100" y="3416300"/>
          <p14:tracePt t="27098" x="1155700" y="3416300"/>
          <p14:tracePt t="27119" x="1123950" y="3416300"/>
          <p14:tracePt t="27133" x="1066800" y="3416300"/>
          <p14:tracePt t="27153" x="977900" y="3416300"/>
          <p14:tracePt t="27168" x="882650" y="3429000"/>
          <p14:tracePt t="27188" x="800100" y="3448050"/>
          <p14:tracePt t="27202" x="774700" y="3454400"/>
          <p14:tracePt t="27216" x="755650" y="3454400"/>
          <p14:tracePt t="27237" x="742950" y="3454400"/>
          <p14:tracePt t="27251" x="730250" y="3454400"/>
          <p14:tracePt t="27272" x="711200" y="3454400"/>
          <p14:tracePt t="27286" x="679450" y="3448050"/>
          <p14:tracePt t="27299" x="673100" y="3448050"/>
          <p14:tracePt t="27320" x="647700" y="3441700"/>
          <p14:tracePt t="27385" x="641350" y="3435350"/>
          <p14:tracePt t="27392" x="641350" y="3429000"/>
          <p14:tracePt t="27408" x="635000" y="3422650"/>
          <p14:tracePt t="27416" x="628650" y="3422650"/>
          <p14:tracePt t="27432" x="628650" y="3409950"/>
          <p14:tracePt t="27446" x="622300" y="3397250"/>
          <p14:tracePt t="27464" x="609600" y="3384550"/>
          <p14:tracePt t="27470" x="609600" y="3378200"/>
          <p14:tracePt t="27488" x="596900" y="3371850"/>
          <p14:tracePt t="27707" x="603250" y="3371850"/>
          <p14:tracePt t="27720" x="603250" y="3365500"/>
          <p14:tracePt t="27729" x="628650" y="3365500"/>
          <p14:tracePt t="27737" x="647700" y="3365500"/>
          <p14:tracePt t="27744" x="666750" y="3365500"/>
          <p14:tracePt t="27751" x="692150" y="3365500"/>
          <p14:tracePt t="27771" x="736600" y="3365500"/>
          <p14:tracePt t="27786" x="825500" y="3365500"/>
          <p14:tracePt t="27800" x="914400" y="3365500"/>
          <p14:tracePt t="27820" x="996950" y="3365500"/>
          <p14:tracePt t="27834" x="1066800" y="3365500"/>
          <p14:tracePt t="27855" x="1168400" y="3365500"/>
          <p14:tracePt t="27869" x="1206500" y="3365500"/>
          <p14:tracePt t="27882" x="1308100" y="3365500"/>
          <p14:tracePt t="27904" x="1422400" y="3365500"/>
          <p14:tracePt t="27918" x="1435100" y="3365500"/>
          <p14:tracePt t="27938" x="1447800" y="3365500"/>
          <p14:tracePt t="28551" x="1479550" y="3352800"/>
          <p14:tracePt t="28568" x="1504950" y="3352800"/>
          <p14:tracePt t="28570" x="1543050" y="3352800"/>
          <p14:tracePt t="28577" x="1562100" y="3352800"/>
          <p14:tracePt t="28584" x="1625600" y="3352800"/>
          <p14:tracePt t="28605" x="1689100" y="3359150"/>
          <p14:tracePt t="28619" x="1727200" y="3371850"/>
          <p14:tracePt t="28633" x="1778000" y="3384550"/>
          <p14:tracePt t="28654" x="1873250" y="3403600"/>
          <p14:tracePt t="28668" x="1898650" y="3409950"/>
          <p14:tracePt t="28688" x="2012950" y="3441700"/>
          <p14:tracePt t="28702" x="2051050" y="3448050"/>
          <p14:tracePt t="28717" x="2076450" y="3448050"/>
          <p14:tracePt t="28737" x="2159000" y="3454400"/>
          <p14:tracePt t="28751" x="2197100" y="3454400"/>
          <p14:tracePt t="28771" x="2279650" y="3429000"/>
          <p14:tracePt t="28785" x="2298700" y="3429000"/>
          <p14:tracePt t="28799" x="2362200" y="3403600"/>
          <p14:tracePt t="28821" x="2419350" y="3365500"/>
          <p14:tracePt t="28834" x="2444750" y="3321050"/>
          <p14:tracePt t="28856" x="2451100" y="3276600"/>
          <p14:tracePt t="28869" x="2451100" y="3232150"/>
          <p14:tracePt t="28890" x="2413000" y="3187700"/>
          <p14:tracePt t="28904" x="2362200" y="3155950"/>
          <p14:tracePt t="28918" x="2349500" y="3155950"/>
          <p14:tracePt t="28938" x="2349500" y="3143250"/>
          <p14:tracePt t="28952" x="2330450" y="3143250"/>
          <p14:tracePt t="28973" x="2311400" y="3149600"/>
          <p14:tracePt t="28987" x="2241550" y="3187700"/>
          <p14:tracePt t="29001" x="2190750" y="3238500"/>
          <p14:tracePt t="29022" x="2178050" y="3263900"/>
          <p14:tracePt t="29036" x="2171700" y="3276600"/>
          <p14:tracePt t="29056" x="2184400" y="3302000"/>
          <p14:tracePt t="29070" x="2203450" y="3302000"/>
          <p14:tracePt t="29084" x="2260600" y="3314700"/>
          <p14:tracePt t="29105" x="2336800" y="3308350"/>
          <p14:tracePt t="29119" x="2355850" y="3302000"/>
          <p14:tracePt t="29139" x="2362200" y="3295650"/>
          <p14:tracePt t="29166" x="2355850" y="3289300"/>
          <p14:tracePt t="29174" x="2336800" y="3289300"/>
          <p14:tracePt t="29188" x="2324100" y="3289300"/>
          <p14:tracePt t="29202" x="2311400" y="3289300"/>
          <p14:tracePt t="29661" x="2305050" y="3289300"/>
          <p14:tracePt t="29696" x="2305050" y="3295650"/>
          <p14:tracePt t="29710" x="2305050" y="3302000"/>
          <p14:tracePt t="29742" x="2311400" y="3302000"/>
          <p14:tracePt t="29783" x="2311400" y="3308350"/>
          <p14:tracePt t="29800" x="2311400" y="3314700"/>
          <p14:tracePt t="29816" x="2311400" y="3321050"/>
          <p14:tracePt t="29840" x="2305050" y="3333750"/>
          <p14:tracePt t="29850" x="2298700" y="3333750"/>
          <p14:tracePt t="29865" x="2292350" y="3346450"/>
          <p14:tracePt t="29874" x="2292350" y="3359150"/>
          <p14:tracePt t="29880" x="2286000" y="3365500"/>
          <p14:tracePt t="29890" x="2279650" y="3378200"/>
          <p14:tracePt t="29904" x="2254250" y="3397250"/>
          <p14:tracePt t="29918" x="2235200" y="3429000"/>
          <p14:tracePt t="29938" x="2209800" y="3454400"/>
          <p14:tracePt t="29952" x="2197100" y="3492500"/>
          <p14:tracePt t="29973" x="2190750" y="3556000"/>
          <p14:tracePt t="29987" x="2190750" y="3575050"/>
          <p14:tracePt t="30001" x="2190750" y="3619500"/>
          <p14:tracePt t="30022" x="2152650" y="3708400"/>
          <p14:tracePt t="30035" x="2127250" y="3746500"/>
          <p14:tracePt t="30056" x="2057400" y="3854450"/>
          <p14:tracePt t="30070" x="2000250" y="3917950"/>
          <p14:tracePt t="30084" x="1981200" y="3949700"/>
          <p14:tracePt t="30105" x="1911350" y="4025900"/>
          <p14:tracePt t="30119" x="1841500" y="4095750"/>
          <p14:tracePt t="30140" x="1689100" y="4241800"/>
          <p14:tracePt t="30153" x="1625600" y="4286250"/>
          <p14:tracePt t="30167" x="1473200" y="4381500"/>
          <p14:tracePt t="30188" x="1225550" y="4457700"/>
          <p14:tracePt t="30202" x="882650" y="4546600"/>
          <p14:tracePt t="30223" x="552450" y="4641850"/>
          <p14:tracePt t="30237" x="349250" y="4705350"/>
          <p14:tracePt t="30258" x="323850" y="4718050"/>
          <p14:tracePt t="30272" x="311150" y="4718050"/>
          <p14:tracePt t="30285" x="285750" y="4724400"/>
          <p14:tracePt t="30306" x="273050" y="4724400"/>
          <p14:tracePt t="30320" x="254000" y="4724400"/>
          <p14:tracePt t="30341" x="234950" y="4724400"/>
          <p14:tracePt t="30368" x="228600" y="4718050"/>
          <p14:tracePt t="30374" x="228600" y="4711700"/>
          <p14:tracePt t="30392" x="228600" y="4705350"/>
          <p14:tracePt t="30404" x="241300" y="4699000"/>
          <p14:tracePt t="30425" x="304800" y="4654550"/>
          <p14:tracePt t="30438" x="342900" y="4641850"/>
          <p14:tracePt t="30452" x="400050" y="4610100"/>
          <p14:tracePt t="30473" x="539750" y="4521200"/>
          <p14:tracePt t="30488" x="577850" y="4495800"/>
          <p14:tracePt t="30508" x="635000" y="4464050"/>
          <p14:tracePt t="30522" x="717550" y="4413250"/>
          <p14:tracePt t="30536" x="869950" y="4349750"/>
          <p14:tracePt t="30556" x="1054100" y="4267200"/>
          <p14:tracePt t="30570" x="1276350" y="4133850"/>
          <p14:tracePt t="30591" x="1352550" y="4102100"/>
          <p14:tracePt t="30605" x="1492250" y="4019550"/>
          <p14:tracePt t="30619" x="1638300" y="3975100"/>
          <p14:tracePt t="30640" x="1873250" y="3911600"/>
          <p14:tracePt t="30653" x="1936750" y="3886200"/>
          <p14:tracePt t="30675" x="2082800" y="3848100"/>
          <p14:tracePt t="30689" x="2095500" y="3848100"/>
          <p14:tracePt t="30702" x="2108200" y="3848100"/>
          <p14:tracePt t="30723" x="2120900" y="3848100"/>
          <p14:tracePt t="30825" x="2120900" y="3835400"/>
          <p14:tracePt t="30832" x="2120900" y="3810000"/>
          <p14:tracePt t="30838" x="2120900" y="3790950"/>
          <p14:tracePt t="30848" x="2120900" y="3771900"/>
          <p14:tracePt t="30856" x="2114550" y="3746500"/>
          <p14:tracePt t="30869" x="2108200" y="3702050"/>
          <p14:tracePt t="30890" x="2070100" y="3517900"/>
          <p14:tracePt t="30904" x="2070100" y="3403600"/>
          <p14:tracePt t="30924" x="2082800" y="3270250"/>
          <p14:tracePt t="30938" x="2139950" y="3117850"/>
          <p14:tracePt t="30952" x="2241550" y="2959100"/>
          <p14:tracePt t="30973" x="2343150" y="2813050"/>
          <p14:tracePt t="30987" x="2508250" y="2686050"/>
          <p14:tracePt t="31008" x="2736850" y="2520950"/>
          <p14:tracePt t="31022" x="2933700" y="2400300"/>
          <p14:tracePt t="31035" x="3003550" y="2368550"/>
          <p14:tracePt t="31056" x="3263900" y="2311400"/>
          <p14:tracePt t="31070" x="3460750" y="2311400"/>
          <p14:tracePt t="31091" x="3721100" y="2374900"/>
          <p14:tracePt t="31105" x="3962400" y="2457450"/>
          <p14:tracePt t="31119" x="4057650" y="2495550"/>
          <p14:tracePt t="31140" x="4241800" y="2597150"/>
          <p14:tracePt t="31153" x="4273550" y="2647950"/>
          <p14:tracePt t="31175" x="4298950" y="2717800"/>
          <p14:tracePt t="31189" x="4298950" y="2736850"/>
          <p14:tracePt t="31202" x="4286250" y="2781300"/>
          <p14:tracePt t="31223" x="4203700" y="2832100"/>
          <p14:tracePt t="31237" x="4184650" y="2838450"/>
          <p14:tracePt t="31258" x="4032250" y="2851150"/>
          <p14:tracePt t="31272" x="3860800" y="2851150"/>
          <p14:tracePt t="31286" x="3575050" y="2806700"/>
          <p14:tracePt t="31306" x="3244850" y="2749550"/>
          <p14:tracePt t="31320" x="2901950" y="2673350"/>
          <p14:tracePt t="31341" x="2584450" y="2559050"/>
          <p14:tracePt t="31355" x="2419350" y="2444750"/>
          <p14:tracePt t="31369" x="2374900" y="2355850"/>
          <p14:tracePt t="31390" x="2425700" y="2184400"/>
          <p14:tracePt t="31403" x="2482850" y="2120900"/>
          <p14:tracePt t="31424" x="2971800" y="1816100"/>
          <p14:tracePt t="31439" x="3448050" y="1619250"/>
          <p14:tracePt t="31452" x="3708400" y="1536700"/>
          <p14:tracePt t="31473" x="4495800" y="1320800"/>
          <p14:tracePt t="31487" x="4914900" y="1244600"/>
          <p14:tracePt t="31507" x="5232400" y="1225550"/>
          <p14:tracePt t="31522" x="5492750" y="1257300"/>
          <p14:tracePt t="31535" x="5670550" y="1314450"/>
          <p14:tracePt t="31556" x="6000750" y="1403350"/>
          <p14:tracePt t="31570" x="6115050" y="1428750"/>
          <p14:tracePt t="31591" x="6445250" y="1524000"/>
          <p14:tracePt t="31605" x="6654800" y="1612900"/>
          <p14:tracePt t="31619" x="6750050" y="1663700"/>
          <p14:tracePt t="31640" x="7042150" y="1841500"/>
          <p14:tracePt t="31653" x="7194550" y="1968500"/>
          <p14:tracePt t="31674" x="7296150" y="2082800"/>
          <p14:tracePt t="31688" x="7372350" y="2209800"/>
          <p14:tracePt t="31709" x="7435850" y="2368550"/>
          <p14:tracePt t="31723" x="7486650" y="2520950"/>
          <p14:tracePt t="31737" x="7512050" y="2660650"/>
          <p14:tracePt t="31758" x="7499350" y="2794000"/>
          <p14:tracePt t="31772" x="7435850" y="2901950"/>
          <p14:tracePt t="31792" x="7353300" y="3028950"/>
          <p14:tracePt t="31806" x="7270750" y="3162300"/>
          <p14:tracePt t="31821" x="7175500" y="3295650"/>
          <p14:tracePt t="31841" x="7042150" y="3511550"/>
          <p14:tracePt t="31855" x="6985000" y="3575050"/>
          <p14:tracePt t="31876" x="6870700" y="3683000"/>
          <p14:tracePt t="31890" x="6743700" y="3771900"/>
          <p14:tracePt t="31904" x="6623050" y="3841750"/>
          <p14:tracePt t="31925" x="6483350" y="3879850"/>
          <p14:tracePt t="31939" x="6362700" y="3911600"/>
          <p14:tracePt t="31959" x="6178550" y="3956050"/>
          <p14:tracePt t="31973" x="6108700" y="3968750"/>
          <p14:tracePt t="31987" x="5924550" y="3975100"/>
          <p14:tracePt t="32008" x="5588000" y="3975100"/>
          <p14:tracePt t="32022" x="5365750" y="3975100"/>
          <p14:tracePt t="32042" x="5187950" y="3975100"/>
          <p14:tracePt t="32056" x="5016500" y="3956050"/>
          <p14:tracePt t="32070" x="4933950" y="3930650"/>
          <p14:tracePt t="32091" x="4686300" y="3879850"/>
          <p14:tracePt t="32105" x="4464050" y="3816350"/>
          <p14:tracePt t="32126" x="4235450" y="3752850"/>
          <p14:tracePt t="32140" x="4070350" y="3695700"/>
          <p14:tracePt t="32153" x="3987800" y="3644900"/>
          <p14:tracePt t="32174" x="3917950" y="3587750"/>
          <p14:tracePt t="32189" x="3892550" y="3556000"/>
          <p14:tracePt t="32209" x="3778250" y="3473450"/>
          <p14:tracePt t="32223" x="3733800" y="3448050"/>
          <p14:tracePt t="32237" x="3657600" y="3397250"/>
          <p14:tracePt t="32258" x="3587750" y="3359150"/>
          <p14:tracePt t="32272" x="3543300" y="3352800"/>
          <p14:tracePt t="32292" x="3505200" y="3340100"/>
          <p14:tracePt t="32306" x="3435350" y="3340100"/>
          <p14:tracePt t="32320" x="3321050" y="3340100"/>
          <p14:tracePt t="32341" x="3200400" y="3340100"/>
          <p14:tracePt t="32355" x="3098800" y="3340100"/>
          <p14:tracePt t="32376" x="2971800" y="3340100"/>
          <p14:tracePt t="32390" x="2863850" y="3340100"/>
          <p14:tracePt t="32403" x="2825750" y="3346450"/>
          <p14:tracePt t="32424" x="2679700" y="3384550"/>
          <p14:tracePt t="32438" x="2641600" y="3397250"/>
          <p14:tracePt t="32459" x="2540000" y="3403600"/>
          <p14:tracePt t="32473" x="2438400" y="3403600"/>
          <p14:tracePt t="32487" x="2368550" y="3403600"/>
          <p14:tracePt t="32508" x="2133600" y="3403600"/>
          <p14:tracePt t="32521" x="1974850" y="3403600"/>
          <p14:tracePt t="32542" x="1720850" y="3403600"/>
          <p14:tracePt t="32556" x="1638300" y="3390900"/>
          <p14:tracePt t="32570" x="1454150" y="3346450"/>
          <p14:tracePt t="32591" x="1168400" y="3308350"/>
          <p14:tracePt t="32605" x="1079500" y="3302000"/>
          <p14:tracePt t="32626" x="946150" y="3282950"/>
          <p14:tracePt t="32640" x="908050" y="3282950"/>
          <p14:tracePt t="32653" x="889000" y="3282950"/>
          <p14:tracePt t="32674" x="774700" y="3251200"/>
          <p14:tracePt t="32688" x="660400" y="3219450"/>
          <p14:tracePt t="32709" x="552450" y="3194050"/>
          <p14:tracePt t="32723" x="469900" y="3175000"/>
          <p14:tracePt t="32737" x="406400" y="3168650"/>
          <p14:tracePt t="32758" x="298450" y="3149600"/>
          <p14:tracePt t="32771" x="273050" y="3143250"/>
          <p14:tracePt t="32792" x="177800" y="3136900"/>
          <p14:tracePt t="32806" x="88900" y="3136900"/>
          <p14:tracePt t="32821" x="38100" y="312420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Search Bar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DE15-508A-94C0-B3EA-0AF6FB7B3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16754"/>
            <a:ext cx="3733800" cy="582449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F443B67-CD86-A21D-2971-4CA66BDBB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479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55"/>
    </mc:Choice>
    <mc:Fallback>
      <p:transition spd="slow" advTm="20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6" x="177800" y="1860550"/>
          <p14:tracePt t="646" x="279400" y="1885950"/>
          <p14:tracePt t="654" x="336550" y="1905000"/>
          <p14:tracePt t="667" x="355600" y="1911350"/>
          <p14:tracePt t="681" x="419100" y="1930400"/>
          <p14:tracePt t="702" x="514350" y="1955800"/>
          <p14:tracePt t="716" x="558800" y="1974850"/>
          <p14:tracePt t="737" x="717550" y="2012950"/>
          <p14:tracePt t="751" x="812800" y="2032000"/>
          <p14:tracePt t="764" x="857250" y="2038350"/>
          <p14:tracePt t="785" x="1016000" y="2082800"/>
          <p14:tracePt t="799" x="1123950" y="2120900"/>
          <p14:tracePt t="820" x="1231900" y="2171700"/>
          <p14:tracePt t="834" x="1301750" y="2235200"/>
          <p14:tracePt t="848" x="1358900" y="2298700"/>
          <p14:tracePt t="868" x="1409700" y="2349500"/>
          <p14:tracePt t="882" x="1435100" y="2368550"/>
          <p14:tracePt t="903" x="1441450" y="2368550"/>
          <p14:tracePt t="917" x="1422400" y="2381250"/>
          <p14:tracePt t="931" x="558800" y="2381250"/>
          <p14:tracePt t="952" x="127000" y="2381250"/>
          <p14:tracePt t="1177" x="95250" y="2374900"/>
          <p14:tracePt t="1200" x="114300" y="2374900"/>
          <p14:tracePt t="1206" x="152400" y="2381250"/>
          <p14:tracePt t="1208" x="158750" y="2393950"/>
          <p14:tracePt t="1224" x="171450" y="2406650"/>
          <p14:tracePt t="1236" x="209550" y="2438400"/>
          <p14:tracePt t="1251" x="241300" y="2451100"/>
          <p14:tracePt t="1264" x="304800" y="2470150"/>
          <p14:tracePt t="1285" x="412750" y="2540000"/>
          <p14:tracePt t="1299" x="438150" y="2571750"/>
          <p14:tracePt t="1320" x="457200" y="2705100"/>
          <p14:tracePt t="1334" x="457200" y="2832100"/>
          <p14:tracePt t="1348" x="457200" y="2895600"/>
          <p14:tracePt t="1369" x="584200" y="3187700"/>
          <p14:tracePt t="1382" x="768350" y="3454400"/>
          <p14:tracePt t="1403" x="1016000" y="3848100"/>
          <p14:tracePt t="1417" x="1066800" y="3943350"/>
          <p14:tracePt t="1431" x="1162050" y="4140200"/>
          <p14:tracePt t="1452" x="1397000" y="4470400"/>
          <p14:tracePt t="1466" x="1498600" y="4572000"/>
          <p14:tracePt t="1487" x="1727200" y="4768850"/>
          <p14:tracePt t="1500" x="1860550" y="4908550"/>
          <p14:tracePt t="1521" x="2012950" y="5086350"/>
          <p14:tracePt t="1535" x="2057400" y="5130800"/>
          <p14:tracePt t="1549" x="2127250" y="5219700"/>
          <p14:tracePt t="1570" x="2216150" y="5314950"/>
          <p14:tracePt t="1584" x="2330450" y="5372100"/>
          <p14:tracePt t="1604" x="2482850" y="5429250"/>
          <p14:tracePt t="1618" x="2635250" y="5467350"/>
          <p14:tracePt t="1632" x="2736850" y="5473700"/>
          <p14:tracePt t="1653" x="2787650" y="5473700"/>
          <p14:tracePt t="1667" x="2768600" y="5454650"/>
          <p14:tracePt t="1688" x="2755900" y="5448300"/>
          <p14:tracePt t="2027" x="2762250" y="5441950"/>
          <p14:tracePt t="2042" x="2768600" y="5441950"/>
          <p14:tracePt t="2054" x="2781300" y="5435600"/>
          <p14:tracePt t="2066" x="2781300" y="5429250"/>
          <p14:tracePt t="2086" x="2787650" y="5429250"/>
          <p14:tracePt t="2110" x="2794000" y="5429250"/>
          <p14:tracePt t="2112" x="2813050" y="5429250"/>
          <p14:tracePt t="2118" x="2838450" y="5422900"/>
          <p14:tracePt t="2132" x="2895600" y="5422900"/>
          <p14:tracePt t="2153" x="2927350" y="5422900"/>
          <p14:tracePt t="2206" x="2933700" y="5422900"/>
          <p14:tracePt t="2214" x="2946400" y="5416550"/>
          <p14:tracePt t="2220" x="2959100" y="5416550"/>
          <p14:tracePt t="2230" x="2978150" y="5416550"/>
          <p14:tracePt t="2238" x="2990850" y="5410200"/>
          <p14:tracePt t="2254" x="3003550" y="5410200"/>
          <p14:tracePt t="2335" x="3003550" y="5403850"/>
          <p14:tracePt t="2358" x="3009900" y="5397500"/>
          <p14:tracePt t="2382" x="3022600" y="5391150"/>
          <p14:tracePt t="2388" x="3035300" y="5391150"/>
          <p14:tracePt t="2398" x="3041650" y="5384800"/>
          <p14:tracePt t="2406" x="3067050" y="5378450"/>
          <p14:tracePt t="2417" x="3086100" y="5378450"/>
          <p14:tracePt t="2438" x="3155950" y="5378450"/>
          <p14:tracePt t="2452" x="3194050" y="5391150"/>
          <p14:tracePt t="2466" x="3238500" y="5422900"/>
          <p14:tracePt t="2487" x="3308350" y="5486400"/>
          <p14:tracePt t="2501" x="3327400" y="5518150"/>
          <p14:tracePt t="2522" x="3371850" y="5600700"/>
          <p14:tracePt t="2535" x="3403600" y="5664200"/>
          <p14:tracePt t="2549" x="3416300" y="5695950"/>
          <p14:tracePt t="2570" x="3441700" y="5803900"/>
          <p14:tracePt t="2584" x="3454400" y="5842000"/>
          <p14:tracePt t="2605" x="3479800" y="5873750"/>
          <p14:tracePt t="2618" x="3479800" y="5880100"/>
          <p14:tracePt t="2632" x="3492500" y="5892800"/>
          <p14:tracePt t="2653" x="3556000" y="5918200"/>
          <p14:tracePt t="2667" x="3568700" y="5918200"/>
          <p14:tracePt t="2688" x="3670300" y="5930900"/>
          <p14:tracePt t="2702" x="3733800" y="5930900"/>
          <p14:tracePt t="2716" x="3759200" y="5930900"/>
          <p14:tracePt t="2737" x="3835400" y="5930900"/>
          <p14:tracePt t="2750" x="3879850" y="5949950"/>
          <p14:tracePt t="2772" x="3905250" y="5949950"/>
          <p14:tracePt t="2785" x="3917950" y="5956300"/>
          <p14:tracePt t="2799" x="3924300" y="5956300"/>
          <p14:tracePt t="2820" x="3943350" y="5962650"/>
          <p14:tracePt t="2854" x="3956050" y="5962650"/>
          <p14:tracePt t="2862" x="3956050" y="5969000"/>
          <p14:tracePt t="2998" x="3956050" y="5975350"/>
          <p14:tracePt t="3022" x="3956050" y="5981700"/>
          <p14:tracePt t="3030" x="3949700" y="5981700"/>
          <p14:tracePt t="3046" x="3943350" y="5981700"/>
          <p14:tracePt t="3054" x="3930650" y="5981700"/>
          <p14:tracePt t="3060" x="3924300" y="5981700"/>
          <p14:tracePt t="3070" x="3917950" y="5981700"/>
          <p14:tracePt t="3084" x="3911600" y="5981700"/>
          <p14:tracePt t="3123" x="3905250" y="5981700"/>
          <p14:tracePt t="3142" x="3886200" y="5981700"/>
          <p14:tracePt t="3150" x="3860800" y="5981700"/>
          <p14:tracePt t="3156" x="3848100" y="5981700"/>
          <p14:tracePt t="3167" x="3835400" y="5975350"/>
          <p14:tracePt t="3188" x="3803650" y="5975350"/>
          <p14:tracePt t="3202" x="3778250" y="5975350"/>
          <p14:tracePt t="3222" x="3727450" y="5969000"/>
          <p14:tracePt t="3237" x="3714750" y="5969000"/>
          <p14:tracePt t="3250" x="3695700" y="5969000"/>
          <p14:tracePt t="3366" x="3702050" y="5969000"/>
          <p14:tracePt t="3372" x="3727450" y="5969000"/>
          <p14:tracePt t="3382" x="3771900" y="5969000"/>
          <p14:tracePt t="3390" x="3829050" y="5969000"/>
          <p14:tracePt t="3403" x="3898900" y="5969000"/>
          <p14:tracePt t="3417" x="4057650" y="5969000"/>
          <p14:tracePt t="3438" x="4152900" y="5962650"/>
          <p14:tracePt t="3452" x="4197350" y="5962650"/>
          <p14:tracePt t="3473" x="4260850" y="5962650"/>
          <p14:tracePt t="3486" x="4298950" y="5962650"/>
          <p14:tracePt t="3500" x="4311650" y="5962650"/>
          <p14:tracePt t="3521" x="4324350" y="5962650"/>
          <p14:tracePt t="3550" x="4318000" y="5962650"/>
          <p14:tracePt t="3558" x="4292600" y="5962650"/>
          <p14:tracePt t="3570" x="4260850" y="5962650"/>
          <p14:tracePt t="3584" x="4191000" y="5962650"/>
          <p14:tracePt t="3605" x="4133850" y="5962650"/>
          <p14:tracePt t="3618" x="4064000" y="5962650"/>
          <p14:tracePt t="3639" x="4038600" y="5969000"/>
          <p14:tracePt t="3653" x="4032250" y="5969000"/>
          <p14:tracePt t="3670" x="4032250" y="5975350"/>
          <p14:tracePt t="3688" x="4057650" y="5975350"/>
          <p14:tracePt t="3702" x="4108450" y="5975350"/>
          <p14:tracePt t="3723" x="4165600" y="5981700"/>
          <p14:tracePt t="3736" x="4222750" y="5981700"/>
          <p14:tracePt t="3750" x="4286250" y="5981700"/>
          <p14:tracePt t="3771" x="4311650" y="5981700"/>
          <p14:tracePt t="3785" x="4318000" y="5981700"/>
          <p14:tracePt t="3806" x="4311650" y="5981700"/>
          <p14:tracePt t="3820" x="4286250" y="5981700"/>
          <p14:tracePt t="3834" x="4235450" y="5981700"/>
          <p14:tracePt t="3854" x="4210050" y="5994400"/>
          <p14:tracePt t="3942" x="4216400" y="5994400"/>
          <p14:tracePt t="5173" x="4216400" y="6019800"/>
          <p14:tracePt t="5206" x="4216400" y="6007100"/>
          <p14:tracePt t="5222" x="4216400" y="6000750"/>
          <p14:tracePt t="5230" x="4235450" y="5981700"/>
          <p14:tracePt t="5236" x="4260850" y="5962650"/>
          <p14:tracePt t="5246" x="4279900" y="5962650"/>
          <p14:tracePt t="5257" x="4362450" y="5911850"/>
          <p14:tracePt t="5271" x="4400550" y="5880100"/>
          <p14:tracePt t="5285" x="4495800" y="5822950"/>
          <p14:tracePt t="5306" x="4578350" y="5765800"/>
          <p14:tracePt t="5320" x="4635500" y="5721350"/>
          <p14:tracePt t="5341" x="4648200" y="5702300"/>
          <p14:tracePt t="5355" x="4660900" y="5676900"/>
          <p14:tracePt t="5368" x="4673600" y="5645150"/>
          <p14:tracePt t="5389" x="4686300" y="5600700"/>
          <p14:tracePt t="5403" x="4711700" y="5543550"/>
          <p14:tracePt t="5424" x="4730750" y="5435600"/>
          <p14:tracePt t="5438" x="4730750" y="5397500"/>
          <p14:tracePt t="5453" x="4730750" y="5365750"/>
          <p14:tracePt t="5474" x="4724400" y="5334000"/>
          <p14:tracePt t="5486" x="4692650" y="5289550"/>
          <p14:tracePt t="5507" x="4622800" y="5226050"/>
          <p14:tracePt t="5521" x="4552950" y="5175250"/>
          <p14:tracePt t="5535" x="4508500" y="5143500"/>
          <p14:tracePt t="5556" x="4432300" y="5092700"/>
          <p14:tracePt t="5570" x="4368800" y="5054600"/>
          <p14:tracePt t="5591" x="4292600" y="5003800"/>
          <p14:tracePt t="5604" x="4254500" y="4991100"/>
          <p14:tracePt t="5625" x="4133850" y="4959350"/>
          <p14:tracePt t="5639" x="4044950" y="4933950"/>
          <p14:tracePt t="5653" x="3987800" y="4921250"/>
          <p14:tracePt t="5674" x="3797300" y="4876800"/>
          <p14:tracePt t="5688" x="3689350" y="4851400"/>
          <p14:tracePt t="5702" x="3568700" y="4832350"/>
          <p14:tracePt t="5722" x="3454400" y="4800600"/>
          <p14:tracePt t="5737" x="3378200" y="4781550"/>
          <p14:tracePt t="5757" x="3340100" y="4749800"/>
          <p14:tracePt t="5771" x="3314700" y="4730750"/>
          <p14:tracePt t="5792" x="3257550" y="4648200"/>
          <p14:tracePt t="5806" x="3244850" y="4603750"/>
          <p14:tracePt t="5820" x="3225800" y="4591050"/>
          <p14:tracePt t="5841" x="3213100" y="4572000"/>
          <p14:tracePt t="5855" x="3206750" y="4572000"/>
          <p14:tracePt t="5875" x="3200400" y="4546600"/>
          <p14:tracePt t="5889" x="3194050" y="4527550"/>
          <p14:tracePt t="5903" x="3187700" y="4508500"/>
          <p14:tracePt t="5924" x="3187700" y="4489450"/>
          <p14:tracePt t="5938" x="3155950" y="4464050"/>
          <p14:tracePt t="5974" x="3155950" y="4457700"/>
          <p14:tracePt t="6413" x="3136900" y="4451350"/>
          <p14:tracePt t="6460" x="3130550" y="4451350"/>
          <p14:tracePt t="6575" x="3136900" y="4451350"/>
          <p14:tracePt t="6576" x="3162300" y="4451350"/>
          <p14:tracePt t="6584" x="3175000" y="4451350"/>
          <p14:tracePt t="6590" x="3219450" y="4464050"/>
          <p14:tracePt t="6605" x="3276600" y="4476750"/>
          <p14:tracePt t="6625" x="3327400" y="4489450"/>
          <p14:tracePt t="6639" x="3365500" y="4489450"/>
          <p14:tracePt t="6653" x="3422650" y="4489450"/>
          <p14:tracePt t="6674" x="3467100" y="4489450"/>
          <p14:tracePt t="6688" x="3486150" y="4489450"/>
          <p14:tracePt t="6742" x="3473450" y="4489450"/>
          <p14:tracePt t="6758" x="3441700" y="4489450"/>
          <p14:tracePt t="6766" x="3422650" y="4489450"/>
          <p14:tracePt t="6772" x="3403600" y="4489450"/>
          <p14:tracePt t="6782" x="3378200" y="4489450"/>
          <p14:tracePt t="6792" x="3346450" y="4489450"/>
          <p14:tracePt t="6806" x="3276600" y="4489450"/>
          <p14:tracePt t="6820" x="3251200" y="4502150"/>
          <p14:tracePt t="6840" x="3244850" y="4502150"/>
          <p14:tracePt t="7193" x="3251200" y="4502150"/>
          <p14:tracePt t="7200" x="3257550" y="4508500"/>
          <p14:tracePt t="7206" x="3276600" y="4514850"/>
          <p14:tracePt t="7216" x="3289300" y="4514850"/>
          <p14:tracePt t="7224" x="3327400" y="4521200"/>
          <p14:tracePt t="7243" x="3371850" y="4521200"/>
          <p14:tracePt t="7257" x="3441700" y="4533900"/>
          <p14:tracePt t="7271" x="3492500" y="4533900"/>
          <p14:tracePt t="7292" x="3524250" y="4533900"/>
          <p14:tracePt t="7358" x="3524250" y="4527550"/>
          <p14:tracePt t="7383" x="3517900" y="4527550"/>
          <p14:tracePt t="7390" x="3511550" y="4514850"/>
          <p14:tracePt t="7406" x="3505200" y="4514850"/>
          <p14:tracePt t="7414" x="3498850" y="4502150"/>
          <p14:tracePt t="7420" x="3486150" y="4502150"/>
          <p14:tracePt t="7430" x="3473450" y="4502150"/>
          <p14:tracePt t="7444" x="3460750" y="4502150"/>
          <p14:tracePt t="7502" x="3467100" y="4502150"/>
          <p14:tracePt t="7510" x="3479800" y="4502150"/>
          <p14:tracePt t="7526" x="3492500" y="4502150"/>
          <p14:tracePt t="7534" x="3498850" y="4502150"/>
          <p14:tracePt t="7542" x="3511550" y="4502150"/>
          <p14:tracePt t="8215" x="3543300" y="4502150"/>
          <p14:tracePt t="8230" x="3556000" y="4502150"/>
          <p14:tracePt t="8236" x="3581400" y="4502150"/>
          <p14:tracePt t="8243" x="3695700" y="4502150"/>
          <p14:tracePt t="8250" x="3778250" y="4502150"/>
          <p14:tracePt t="8257" x="3822700" y="4502150"/>
          <p14:tracePt t="8271" x="3892550" y="4502150"/>
          <p14:tracePt t="8272" x="3924300" y="4502150"/>
          <p14:tracePt t="8292" x="4038600" y="4502150"/>
          <p14:tracePt t="8305" x="4076700" y="4502150"/>
          <p14:tracePt t="8326" x="4171950" y="4502150"/>
          <p14:tracePt t="8340" x="4216400" y="4502150"/>
          <p14:tracePt t="8354" x="4235450" y="4502150"/>
          <p14:tracePt t="8375" x="4279900" y="4502150"/>
          <p14:tracePt t="8389" x="4292600" y="4502150"/>
          <p14:tracePt t="8410" x="4305300" y="4502150"/>
          <p14:tracePt t="8424" x="4337050" y="4502150"/>
          <p14:tracePt t="8437" x="4381500" y="4502150"/>
          <p14:tracePt t="8459" x="4413250" y="4502150"/>
          <p14:tracePt t="8472" x="4425950" y="4502150"/>
          <p14:tracePt t="8551" x="4438650" y="4502150"/>
          <p14:tracePt t="9050" x="4445000" y="4502150"/>
          <p14:tracePt t="9056" x="4451350" y="4489450"/>
          <p14:tracePt t="9854" x="4445000" y="4489450"/>
          <p14:tracePt t="9856" x="4438650" y="4489450"/>
          <p14:tracePt t="9875" x="4419600" y="4495800"/>
          <p14:tracePt t="9882" x="4406900" y="4508500"/>
          <p14:tracePt t="9902" x="4394200" y="4508500"/>
          <p14:tracePt t="9918" x="4394200" y="4521200"/>
          <p14:tracePt t="9932" x="4387850" y="4521200"/>
          <p14:tracePt t="9945" x="4368800" y="4533900"/>
          <p14:tracePt t="9959" x="4349750" y="4552950"/>
          <p14:tracePt t="9972" x="4324350" y="4559300"/>
          <p14:tracePt t="9993" x="4267200" y="4591050"/>
          <p14:tracePt t="10007" x="4235450" y="4603750"/>
          <p14:tracePt t="10028" x="4178300" y="4635500"/>
          <p14:tracePt t="10042" x="4146550" y="4635500"/>
          <p14:tracePt t="10063" x="4064000" y="4660900"/>
          <p14:tracePt t="10077" x="3956050" y="4692650"/>
          <p14:tracePt t="10090" x="3873500" y="4699000"/>
          <p14:tracePt t="10111" x="3581400" y="4743450"/>
          <p14:tracePt t="10125" x="3270250" y="4832350"/>
          <p14:tracePt t="10146" x="3028950" y="4889500"/>
          <p14:tracePt t="10160" x="2889250" y="4940300"/>
          <p14:tracePt t="10174" x="2794000" y="4972050"/>
          <p14:tracePt t="10195" x="2698750" y="5003800"/>
          <p14:tracePt t="10209" x="2679700" y="5010150"/>
          <p14:tracePt t="10230" x="2647950" y="5022850"/>
          <p14:tracePt t="10243" x="2635250" y="5029200"/>
          <p14:tracePt t="10257" x="2603500" y="5041900"/>
          <p14:tracePt t="10278" x="2520950" y="5073650"/>
          <p14:tracePt t="10292" x="2463800" y="5086350"/>
          <p14:tracePt t="10313" x="2393950" y="5099050"/>
          <p14:tracePt t="10326" x="2330450" y="5118100"/>
          <p14:tracePt t="10340" x="2260600" y="5124450"/>
          <p14:tracePt t="10361" x="2228850" y="5130800"/>
          <p14:tracePt t="10375" x="2165350" y="5137150"/>
          <p14:tracePt t="10396" x="2114550" y="5149850"/>
          <p14:tracePt t="10410" x="2025650" y="5149850"/>
          <p14:tracePt t="10424" x="1968500" y="5149850"/>
          <p14:tracePt t="10445" x="1828800" y="5149850"/>
          <p14:tracePt t="10458" x="1797050" y="5143500"/>
          <p14:tracePt t="10479" x="1733550" y="5118100"/>
          <p14:tracePt t="10493" x="1695450" y="5099050"/>
          <p14:tracePt t="10507" x="1638300" y="5067300"/>
          <p14:tracePt t="10528" x="1619250" y="5054600"/>
          <p14:tracePt t="10542" x="1606550" y="5054600"/>
          <p14:tracePt t="10574" x="1606550" y="5048250"/>
          <p14:tracePt t="10580" x="1612900" y="5048250"/>
          <p14:tracePt t="10590" x="1631950" y="5048250"/>
          <p14:tracePt t="10611" x="1720850" y="5048250"/>
          <p14:tracePt t="10625" x="1873250" y="5048250"/>
          <p14:tracePt t="10646" x="2089150" y="5048250"/>
          <p14:tracePt t="10660" x="2203450" y="5048250"/>
          <p14:tracePt t="10674" x="2324100" y="5048250"/>
          <p14:tracePt t="10695" x="2540000" y="5099050"/>
          <p14:tracePt t="10710" x="2622550" y="5118100"/>
          <p14:tracePt t="10730" x="2838450" y="5156200"/>
          <p14:tracePt t="10743" x="3016250" y="5168900"/>
          <p14:tracePt t="10757" x="3098800" y="5181600"/>
          <p14:tracePt t="10778" x="3340100" y="5181600"/>
          <p14:tracePt t="10792" x="3543300" y="5181600"/>
          <p14:tracePt t="10813" x="3594100" y="5181600"/>
          <p14:tracePt t="10827" x="3689350" y="5181600"/>
          <p14:tracePt t="10840" x="3733800" y="5181600"/>
          <p14:tracePt t="10868" x="3740150" y="5181600"/>
          <p14:tracePt t="10878" x="3740150" y="5175250"/>
          <p14:tracePt t="10896" x="3746500" y="5137150"/>
          <p14:tracePt t="10910" x="3765550" y="5067300"/>
          <p14:tracePt t="10924" x="3765550" y="5035550"/>
          <p14:tracePt t="10945" x="3765550" y="4972050"/>
          <p14:tracePt t="10958" x="3759200" y="4914900"/>
          <p14:tracePt t="10980" x="3670300" y="4832350"/>
          <p14:tracePt t="10993" x="3663950" y="4819650"/>
          <p14:tracePt t="11007" x="3651250" y="4800600"/>
          <p14:tracePt t="11028" x="3644900" y="4775200"/>
          <p14:tracePt t="11042" x="3644900" y="4743450"/>
          <p14:tracePt t="11063" x="3638550" y="4724400"/>
          <p14:tracePt t="11077" x="3638550" y="4718050"/>
          <p14:tracePt t="11167" x="3632200" y="4724400"/>
          <p14:tracePt t="11174" x="3632200" y="4737100"/>
          <p14:tracePt t="11190" x="3632200" y="4749800"/>
          <p14:tracePt t="11198" x="3632200" y="4768850"/>
          <p14:tracePt t="11203" x="3625850" y="4768850"/>
          <p14:tracePt t="11214" x="3625850" y="4775200"/>
          <p14:tracePt t="11229" x="3625850" y="4794250"/>
          <p14:tracePt t="11243" x="3625850" y="4806950"/>
          <p14:tracePt t="11257" x="3619500" y="4838700"/>
          <p14:tracePt t="11278" x="3606800" y="4889500"/>
          <p14:tracePt t="11292" x="3606800" y="4933950"/>
          <p14:tracePt t="11313" x="3613150" y="4984750"/>
          <p14:tracePt t="11327" x="3613150" y="5041900"/>
          <p14:tracePt t="11340" x="3613150" y="5067300"/>
          <p14:tracePt t="11361" x="3619500" y="5162550"/>
          <p14:tracePt t="11375" x="3638550" y="5219700"/>
          <p14:tracePt t="11396" x="3644900" y="5308600"/>
          <p14:tracePt t="11410" x="3651250" y="5346700"/>
          <p14:tracePt t="11431" x="3663950" y="5422900"/>
          <p14:tracePt t="11445" x="3663950" y="5461000"/>
          <p14:tracePt t="11462" x="3663950" y="5473700"/>
          <p14:tracePt t="11479" x="3676650" y="5486400"/>
          <p14:tracePt t="11493" x="3683000" y="5499100"/>
          <p14:tracePt t="11514" x="3683000" y="5511800"/>
          <p14:tracePt t="11528" x="3689350" y="5524500"/>
          <p14:tracePt t="11599" x="3689350" y="5530850"/>
          <p14:tracePt t="11647" x="3689350" y="5537200"/>
          <p14:tracePt t="11654" x="3702050" y="5543550"/>
          <p14:tracePt t="11684" x="3714750" y="5549900"/>
          <p14:tracePt t="11700" x="3727450" y="5556250"/>
          <p14:tracePt t="11724" x="3727450" y="5562600"/>
          <p14:tracePt t="11750" x="3733800" y="5568950"/>
          <p14:tracePt t="11756" x="3746500" y="5568950"/>
          <p14:tracePt t="11766" x="3752850" y="5568950"/>
          <p14:tracePt t="11774" x="3771900" y="5568950"/>
          <p14:tracePt t="11780" x="3790950" y="5568950"/>
          <p14:tracePt t="11792" x="3803650" y="5568950"/>
          <p14:tracePt t="11813" x="3835400" y="5568950"/>
          <p14:tracePt t="11827" x="3873500" y="5581650"/>
          <p14:tracePt t="11847" x="3879850" y="5581650"/>
          <p14:tracePt t="11870" x="3886200" y="5581650"/>
          <p14:tracePt t="12197" x="3886200" y="5556250"/>
          <p14:tracePt t="12217" x="3879850" y="5549900"/>
          <p14:tracePt t="12218" x="3873500" y="5530850"/>
          <p14:tracePt t="12224" x="3860800" y="5511800"/>
          <p14:tracePt t="12229" x="3860800" y="5492750"/>
          <p14:tracePt t="12244" x="3803650" y="5340350"/>
          <p14:tracePt t="12264" x="3746500" y="5181600"/>
          <p14:tracePt t="12278" x="3683000" y="5073650"/>
          <p14:tracePt t="12292" x="3644900" y="5010150"/>
          <p14:tracePt t="12313" x="3543300" y="4876800"/>
          <p14:tracePt t="12326" x="3505200" y="4813300"/>
          <p14:tracePt t="12348" x="3492500" y="4756150"/>
          <p14:tracePt t="12361" x="3486150" y="4743450"/>
          <p14:tracePt t="12375" x="3479800" y="4743450"/>
          <p14:tracePt t="12396" x="3473450" y="4737100"/>
          <p14:tracePt t="12436" x="3473450" y="4749800"/>
          <p14:tracePt t="12438" x="3467100" y="4775200"/>
          <p14:tracePt t="12452" x="3460750" y="4813300"/>
          <p14:tracePt t="12462" x="3454400" y="4826000"/>
          <p14:tracePt t="12479" x="3422650" y="4902200"/>
          <p14:tracePt t="12493" x="3365500" y="5003800"/>
          <p14:tracePt t="12514" x="3314700" y="5092700"/>
          <p14:tracePt t="12528" x="3276600" y="5175250"/>
          <p14:tracePt t="12542" x="3257550" y="5245100"/>
          <p14:tracePt t="12562" x="3251200" y="5283200"/>
          <p14:tracePt t="12576" x="3251200" y="5314950"/>
          <p14:tracePt t="12597" x="3270250" y="5359400"/>
          <p14:tracePt t="12611" x="3295650" y="5391150"/>
          <p14:tracePt t="12625" x="3327400" y="5403850"/>
          <p14:tracePt t="12646" x="3435350" y="5429250"/>
          <p14:tracePt t="12660" x="3479800" y="5429250"/>
          <p14:tracePt t="12681" x="3594100" y="5429250"/>
          <p14:tracePt t="12695" x="3644900" y="5429250"/>
          <p14:tracePt t="12708" x="3765550" y="5429250"/>
          <p14:tracePt t="12730" x="3879850" y="5429250"/>
          <p14:tracePt t="12743" x="3968750" y="5429250"/>
          <p14:tracePt t="12764" x="3987800" y="5429250"/>
          <p14:tracePt t="12778" x="3994150" y="5429250"/>
          <p14:tracePt t="12846" x="3994150" y="5422900"/>
          <p14:tracePt t="12862" x="4006850" y="5422900"/>
          <p14:tracePt t="12870" x="4032250" y="5416550"/>
          <p14:tracePt t="12876" x="4051300" y="5416550"/>
          <p14:tracePt t="12886" x="4083050" y="5403850"/>
          <p14:tracePt t="12896" x="4114800" y="5397500"/>
          <p14:tracePt t="12910" x="4178300" y="5384800"/>
          <p14:tracePt t="12931" x="4229100" y="5372100"/>
          <p14:tracePt t="12945" x="4273550" y="5353050"/>
          <p14:tracePt t="12966" x="4349750" y="5334000"/>
          <p14:tracePt t="12979" x="4368800" y="5334000"/>
          <p14:tracePt t="12993" x="4381500" y="5321300"/>
          <p14:tracePt t="13018" x="4381500" y="5308600"/>
          <p14:tracePt t="13062" x="4381500" y="5302250"/>
          <p14:tracePt t="13103" x="4381500" y="5295900"/>
          <p14:tracePt t="13136" x="4375150" y="5289550"/>
          <p14:tracePt t="13150" x="4375150" y="5283200"/>
          <p14:tracePt t="13164" x="4368800" y="5276850"/>
          <p14:tracePt t="13182" x="4362450" y="5270500"/>
          <p14:tracePt t="13198" x="4356100" y="5270500"/>
          <p14:tracePt t="13206" x="4349750" y="5264150"/>
          <p14:tracePt t="13212" x="4343400" y="5257800"/>
          <p14:tracePt t="13222" x="4324350" y="5251450"/>
          <p14:tracePt t="13230" x="4311650" y="5238750"/>
          <p14:tracePt t="13243" x="4298950" y="5238750"/>
          <p14:tracePt t="13265" x="4248150" y="5219700"/>
          <p14:tracePt t="13278" x="4159250" y="5200650"/>
          <p14:tracePt t="13299" x="4038600" y="5168900"/>
          <p14:tracePt t="13313" x="3930650" y="5149850"/>
          <p14:tracePt t="13326" x="3879850" y="5143500"/>
          <p14:tracePt t="13347" x="3867150" y="5130800"/>
          <p14:tracePt t="13361" x="3841750" y="5105400"/>
          <p14:tracePt t="13382" x="3810000" y="5073650"/>
          <p14:tracePt t="13396" x="3803650" y="5067300"/>
          <p14:tracePt t="13410" x="3803650" y="5054600"/>
          <p14:tracePt t="13431" x="3860800" y="4991100"/>
          <p14:tracePt t="13445" x="3905250" y="4965700"/>
          <p14:tracePt t="13465" x="3943350" y="4921250"/>
          <p14:tracePt t="13480" x="3981450" y="4857750"/>
          <p14:tracePt t="13493" x="4000500" y="4832350"/>
          <p14:tracePt t="13514" x="4051300" y="4806950"/>
          <p14:tracePt t="13528" x="4108450" y="4794250"/>
          <p14:tracePt t="13548" x="4159250" y="4800600"/>
          <p14:tracePt t="13562" x="4178300" y="4800600"/>
          <p14:tracePt t="13577" x="4191000" y="4819650"/>
          <p14:tracePt t="13597" x="4216400" y="4870450"/>
          <p14:tracePt t="13611" x="4248150" y="4895850"/>
          <p14:tracePt t="13632" x="4305300" y="4965700"/>
          <p14:tracePt t="13646" x="4337050" y="4991100"/>
          <p14:tracePt t="13660" x="4343400" y="5003800"/>
          <p14:tracePt t="13681" x="4349750" y="5010150"/>
          <p14:tracePt t="13734" x="4362450" y="5010150"/>
          <p14:tracePt t="13736" x="4375150" y="5010150"/>
          <p14:tracePt t="13750" x="4394200" y="5010150"/>
          <p14:tracePt t="13758" x="4413250" y="5003800"/>
          <p14:tracePt t="13764" x="4425950" y="4991100"/>
          <p14:tracePt t="13779" x="4432300" y="4984750"/>
          <p14:tracePt t="13799" x="4445000" y="4972050"/>
          <p14:tracePt t="17433" x="4127500" y="5245100"/>
          <p14:tracePt t="17466" x="3829050" y="5492750"/>
          <p14:tracePt t="17488" x="3683000" y="5613400"/>
          <p14:tracePt t="17490" x="3606800" y="5689600"/>
          <p14:tracePt t="17496" x="3549650" y="5734050"/>
          <p14:tracePt t="17500" x="3498850" y="5791200"/>
          <p14:tracePt t="17514" x="3384550" y="5956300"/>
          <p14:tracePt t="17535" x="3352800" y="6026150"/>
          <p14:tracePt t="17548" x="3333750" y="6057900"/>
          <p14:tracePt t="17570" x="3346450" y="6070600"/>
          <p14:tracePt t="17583" x="3371850" y="6102350"/>
          <p14:tracePt t="17597" x="3435350" y="6127750"/>
          <p14:tracePt t="17618" x="3517900" y="6127750"/>
          <p14:tracePt t="17632" x="3536950" y="6127750"/>
          <p14:tracePt t="17653" x="3562350" y="6127750"/>
          <p14:tracePt t="17667" x="3613150" y="6127750"/>
          <p14:tracePt t="17681" x="3663950" y="6127750"/>
          <p14:tracePt t="17702" x="3759200" y="6127750"/>
          <p14:tracePt t="17716" x="3778250" y="6127750"/>
          <p14:tracePt t="17736" x="3784600" y="6127750"/>
          <p14:tracePt t="17806" x="3790950" y="6127750"/>
          <p14:tracePt t="17822" x="3797300" y="6127750"/>
          <p14:tracePt t="17830" x="3810000" y="6127750"/>
          <p14:tracePt t="17836" x="3816350" y="6121400"/>
          <p14:tracePt t="17846" x="3829050" y="6121400"/>
          <p14:tracePt t="17854" x="3841750" y="6108700"/>
          <p14:tracePt t="17868" x="3860800" y="6108700"/>
          <p14:tracePt t="17882" x="3898900" y="6102350"/>
          <p14:tracePt t="17903" x="3994150" y="6102350"/>
          <p14:tracePt t="17917" x="4051300" y="6096000"/>
          <p14:tracePt t="17930" x="4102100" y="6076950"/>
          <p14:tracePt t="17951" x="4127500" y="6076950"/>
          <p14:tracePt t="17965" x="4178300" y="6064250"/>
          <p14:tracePt t="17986" x="4248150" y="6064250"/>
          <p14:tracePt t="18000" x="4311650" y="6051550"/>
          <p14:tracePt t="18014" x="4337050" y="6045200"/>
          <p14:tracePt t="18035" x="4356100" y="6032500"/>
          <p14:tracePt t="18052" x="4362450" y="6032500"/>
          <p14:tracePt t="18070" x="4368800" y="6019800"/>
          <p14:tracePt t="18083" x="4375150" y="6019800"/>
          <p14:tracePt t="18097" x="4419600" y="6019800"/>
          <p14:tracePt t="18118" x="4483100" y="6013450"/>
          <p14:tracePt t="18132" x="4495800" y="6013450"/>
          <p14:tracePt t="18153" x="4508500" y="6007100"/>
          <p14:tracePt t="18204" x="4502150" y="6007100"/>
          <p14:tracePt t="18212" x="4470400" y="6007100"/>
          <p14:tracePt t="18218" x="4451350" y="6007100"/>
          <p14:tracePt t="18228" x="4425950" y="6007100"/>
          <p14:tracePt t="18236" x="4406900" y="6007100"/>
          <p14:tracePt t="18250" x="4381500" y="6007100"/>
          <p14:tracePt t="18271" x="4337050" y="6007100"/>
          <p14:tracePt t="18285" x="4318000" y="6007100"/>
          <p14:tracePt t="18299" x="4273550" y="6007100"/>
          <p14:tracePt t="18320" x="4210050" y="6013450"/>
          <p14:tracePt t="18334" x="4159250" y="6013450"/>
          <p14:tracePt t="18355" x="4102100" y="6013450"/>
          <p14:tracePt t="18368" x="4089400" y="6013450"/>
          <p14:tracePt t="18396" x="4108450" y="6019800"/>
          <p14:tracePt t="18404" x="4127500" y="6019800"/>
          <p14:tracePt t="18416" x="4146550" y="6019800"/>
          <p14:tracePt t="18431" x="4229100" y="6019800"/>
          <p14:tracePt t="18452" x="4362450" y="6019800"/>
          <p14:tracePt t="18465" x="4406900" y="6019800"/>
          <p14:tracePt t="18487" x="4527550" y="6013450"/>
          <p14:tracePt t="18500" x="4552950" y="6013450"/>
          <p14:tracePt t="18526" x="4546600" y="6013450"/>
          <p14:tracePt t="18542" x="4533900" y="6013450"/>
          <p14:tracePt t="18550" x="4502150" y="6013450"/>
          <p14:tracePt t="18569" x="4470400" y="6019800"/>
          <p14:tracePt t="18620" x="4476750" y="6019800"/>
          <p14:tracePt t="18670" x="4470400" y="6019800"/>
          <p14:tracePt t="18686" x="4451350" y="6019800"/>
          <p14:tracePt t="18694" x="4425950" y="6019800"/>
          <p14:tracePt t="18700" x="4394200" y="6019800"/>
          <p14:tracePt t="18710" x="4368800" y="6019800"/>
          <p14:tracePt t="18718" x="4356100" y="6019800"/>
          <p14:tracePt t="18736" x="4260850" y="6019800"/>
          <p14:tracePt t="18750" x="4121150" y="6019800"/>
          <p14:tracePt t="18771" x="3886200" y="6019800"/>
          <p14:tracePt t="18785" x="3797300" y="6019800"/>
          <p14:tracePt t="18799" x="3625850" y="6019800"/>
          <p14:tracePt t="18820" x="3200400" y="5949950"/>
          <p14:tracePt t="18833" x="2997200" y="5918200"/>
          <p14:tracePt t="18854" x="2190750" y="5848350"/>
          <p14:tracePt t="18868" x="1511300" y="5727700"/>
          <p14:tracePt t="18882" x="1155700" y="5638800"/>
          <p14:tracePt t="18903" x="184150" y="539750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Search Bar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11970-5664-FBAE-4E1A-20CCCEE93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706" y="152400"/>
            <a:ext cx="6551869" cy="67056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B057DE5-C0A0-9D0F-772F-AD2416103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824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7"/>
    </mc:Choice>
    <mc:Fallback>
      <p:transition spd="slow" advTm="28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63" x="95250" y="4000500"/>
          <p14:tracePt t="1572" x="165100" y="3981450"/>
          <p14:tracePt t="1580" x="241300" y="3962400"/>
          <p14:tracePt t="1593" x="323850" y="3930650"/>
          <p14:tracePt t="1613" x="590550" y="3810000"/>
          <p14:tracePt t="1627" x="692150" y="3752850"/>
          <p14:tracePt t="1648" x="908050" y="3600450"/>
          <p14:tracePt t="1662" x="996950" y="3511550"/>
          <p14:tracePt t="1676" x="1079500" y="3409950"/>
          <p14:tracePt t="1697" x="1143000" y="3314700"/>
          <p14:tracePt t="1711" x="1206500" y="3244850"/>
          <p14:tracePt t="1732" x="1327150" y="3168650"/>
          <p14:tracePt t="1746" x="1365250" y="3136900"/>
          <p14:tracePt t="1759" x="1454150" y="3073400"/>
          <p14:tracePt t="1781" x="1619250" y="2965450"/>
          <p14:tracePt t="1794" x="1758950" y="2882900"/>
          <p14:tracePt t="1815" x="1879600" y="2794000"/>
          <p14:tracePt t="1829" x="2012950" y="2698750"/>
          <p14:tracePt t="1849" x="2228850" y="2559050"/>
          <p14:tracePt t="1864" x="2298700" y="2508250"/>
          <p14:tracePt t="1878" x="2432050" y="2419350"/>
          <p14:tracePt t="1898" x="2616200" y="2298700"/>
          <p14:tracePt t="1912" x="2660650" y="2260600"/>
          <p14:tracePt t="1933" x="2698750" y="2197100"/>
          <p14:tracePt t="1947" x="2724150" y="2159000"/>
          <p14:tracePt t="1962" x="2717800" y="2127250"/>
          <p14:tracePt t="2301" x="2686050" y="2101850"/>
          <p14:tracePt t="2319" x="2686050" y="2089150"/>
          <p14:tracePt t="2324" x="2686050" y="2076450"/>
          <p14:tracePt t="2330" x="2686050" y="2063750"/>
          <p14:tracePt t="2341" x="2698750" y="2051050"/>
          <p14:tracePt t="2350" x="2717800" y="2019300"/>
          <p14:tracePt t="2363" x="2774950" y="1955800"/>
          <p14:tracePt t="2377" x="2813050" y="1905000"/>
          <p14:tracePt t="2398" x="2889250" y="1809750"/>
          <p14:tracePt t="2413" x="2997200" y="1714500"/>
          <p14:tracePt t="2433" x="3136900" y="1619250"/>
          <p14:tracePt t="2447" x="3359150" y="1473200"/>
          <p14:tracePt t="2461" x="3460750" y="1409700"/>
          <p14:tracePt t="2482" x="3746500" y="1244600"/>
          <p14:tracePt t="2496" x="3860800" y="1200150"/>
          <p14:tracePt t="2517" x="4235450" y="1098550"/>
          <p14:tracePt t="2531" x="4464050" y="1041400"/>
          <p14:tracePt t="2544" x="4629150" y="1009650"/>
          <p14:tracePt t="2565" x="4800600" y="1003300"/>
          <p14:tracePt t="2579" x="4946650" y="1003300"/>
          <p14:tracePt t="2600" x="5111750" y="1003300"/>
          <p14:tracePt t="2614" x="5264150" y="1003300"/>
          <p14:tracePt t="2627" x="5422900" y="1003300"/>
          <p14:tracePt t="2648" x="5568950" y="1003300"/>
          <p14:tracePt t="2662" x="5765800" y="1003300"/>
          <p14:tracePt t="2683" x="5810250" y="1003300"/>
          <p14:tracePt t="2697" x="5867400" y="1003300"/>
          <p14:tracePt t="2711" x="5880100" y="1003300"/>
          <p14:tracePt t="2732" x="5886450" y="1003300"/>
          <p14:tracePt t="2755" x="5892800" y="1003300"/>
          <p14:tracePt t="2770" x="5899150" y="996950"/>
          <p14:tracePt t="2780" x="5924550" y="996950"/>
          <p14:tracePt t="2794" x="5937250" y="996950"/>
          <p14:tracePt t="2815" x="5949950" y="996950"/>
          <p14:tracePt t="2893" x="5949950" y="990600"/>
          <p14:tracePt t="2901" x="5969000" y="990600"/>
          <p14:tracePt t="2903" x="5975350" y="984250"/>
          <p14:tracePt t="2915" x="5988050" y="984250"/>
          <p14:tracePt t="2933" x="6013450" y="977900"/>
          <p14:tracePt t="2947" x="6038850" y="958850"/>
          <p14:tracePt t="2962" x="6045200" y="952500"/>
          <p14:tracePt t="2982" x="6051550" y="952500"/>
          <p14:tracePt t="13730" x="6692900" y="952500"/>
          <p14:tracePt t="13747" x="7562850" y="952500"/>
          <p14:tracePt t="13754" x="8064500" y="952500"/>
          <p14:tracePt t="13760" x="8337550" y="952500"/>
          <p14:tracePt t="13768" x="8489950" y="952500"/>
          <p14:tracePt t="13777" x="8572500" y="946150"/>
          <p14:tracePt t="13794" x="8585200" y="927100"/>
          <p14:tracePt t="13808" x="8597900" y="927100"/>
          <p14:tracePt t="13822" x="8597900" y="914400"/>
          <p14:tracePt t="13843" x="8610600" y="901700"/>
          <p14:tracePt t="13857" x="8629650" y="889000"/>
          <p14:tracePt t="13877" x="8648700" y="876300"/>
          <p14:tracePt t="13891" x="8661400" y="863600"/>
          <p14:tracePt t="13905" x="8667750" y="863600"/>
          <p14:tracePt t="14134" x="8661400" y="863600"/>
          <p14:tracePt t="14157" x="8648700" y="863600"/>
          <p14:tracePt t="14165" x="8616950" y="876300"/>
          <p14:tracePt t="14167" x="8591550" y="882650"/>
          <p14:tracePt t="14181" x="8572500" y="895350"/>
          <p14:tracePt t="14190" x="8553450" y="908050"/>
          <p14:tracePt t="14211" x="8521700" y="908050"/>
          <p14:tracePt t="14225" x="8502650" y="908050"/>
          <p14:tracePt t="14238" x="8477250" y="908050"/>
          <p14:tracePt t="14259" x="8426450" y="927100"/>
          <p14:tracePt t="14273" x="8401050" y="933450"/>
          <p14:tracePt t="14294" x="8356600" y="933450"/>
          <p14:tracePt t="14312" x="8350250" y="933450"/>
          <p14:tracePt t="14322" x="8343900" y="933450"/>
          <p14:tracePt t="14342" x="8318500" y="933450"/>
          <p14:tracePt t="14356" x="8280400" y="939800"/>
          <p14:tracePt t="14378" x="8267700" y="939800"/>
          <p14:tracePt t="14391" x="8261350" y="939800"/>
          <p14:tracePt t="14405" x="8255000" y="939800"/>
          <p14:tracePt t="14443" x="8248650" y="939800"/>
          <p14:tracePt t="14481" x="8242300" y="939800"/>
          <p14:tracePt t="14539" x="8235950" y="939800"/>
          <p14:tracePt t="14563" x="8229600" y="939800"/>
          <p14:tracePt t="14571" x="8210550" y="933450"/>
          <p14:tracePt t="14587" x="8210550" y="927100"/>
          <p14:tracePt t="14594" x="8197850" y="920750"/>
          <p14:tracePt t="14619" x="8191500" y="908050"/>
          <p14:tracePt t="14624" x="8191500" y="895350"/>
          <p14:tracePt t="14643" x="8191500" y="882650"/>
          <p14:tracePt t="14649" x="8191500" y="876300"/>
          <p14:tracePt t="14662" x="8191500" y="869950"/>
          <p14:tracePt t="14676" x="8191500" y="863600"/>
          <p14:tracePt t="14690" x="8191500" y="857250"/>
          <p14:tracePt t="14710" x="8191500" y="850900"/>
          <p14:tracePt t="14724" x="8191500" y="844550"/>
          <p14:tracePt t="14754" x="8191500" y="838200"/>
          <p14:tracePt t="14789" x="8204200" y="831850"/>
          <p14:tracePt t="14811" x="8204200" y="825500"/>
          <p14:tracePt t="14827" x="8223250" y="825500"/>
          <p14:tracePt t="14834" x="8229600" y="819150"/>
          <p14:tracePt t="14851" x="8242300" y="812800"/>
          <p14:tracePt t="14875" x="8255000" y="812800"/>
          <p14:tracePt t="14883" x="8255000" y="800100"/>
          <p14:tracePt t="17970" x="8242300" y="831850"/>
          <p14:tracePt t="17987" x="7467600" y="1612900"/>
          <p14:tracePt t="17989" x="6305550" y="2451100"/>
          <p14:tracePt t="17995" x="5619750" y="2908300"/>
          <p14:tracePt t="18002" x="4667250" y="3359150"/>
          <p14:tracePt t="18009" x="4508500" y="3409950"/>
          <p14:tracePt t="18030" x="4267200" y="3473450"/>
          <p14:tracePt t="18048" x="4260850" y="3473450"/>
          <p14:tracePt t="18065" x="4260850" y="3467100"/>
          <p14:tracePt t="18079" x="4260850" y="3429000"/>
          <p14:tracePt t="18092" x="4260850" y="3384550"/>
          <p14:tracePt t="18113" x="4241800" y="3346450"/>
          <p14:tracePt t="18127" x="4248150" y="3327400"/>
          <p14:tracePt t="18148" x="4241800" y="3270250"/>
          <p14:tracePt t="18163" x="4222750" y="3238500"/>
          <p14:tracePt t="18176" x="4216400" y="3232150"/>
          <p14:tracePt t="18197" x="4114800" y="3143250"/>
          <p14:tracePt t="18210" x="4064000" y="3086100"/>
          <p14:tracePt t="18231" x="4013200" y="3009900"/>
          <p14:tracePt t="18245" x="3981450" y="2927350"/>
          <p14:tracePt t="18259" x="3949700" y="2813050"/>
          <p14:tracePt t="18280" x="3930650" y="2724150"/>
          <p14:tracePt t="18294" x="3924300" y="2686050"/>
          <p14:tracePt t="18315" x="3898900" y="2622550"/>
          <p14:tracePt t="18329" x="3898900" y="2603500"/>
          <p14:tracePt t="18342" x="3879850" y="2546350"/>
          <p14:tracePt t="18363" x="3873500" y="2482850"/>
          <p14:tracePt t="18377" x="3879850" y="2463800"/>
          <p14:tracePt t="18398" x="3898900" y="2400300"/>
          <p14:tracePt t="18412" x="3924300" y="2343150"/>
          <p14:tracePt t="18426" x="3924300" y="2311400"/>
          <p14:tracePt t="18447" x="3943350" y="2209800"/>
          <p14:tracePt t="18460" x="3981450" y="2146300"/>
          <p14:tracePt t="18481" x="4019550" y="2063750"/>
          <p14:tracePt t="18495" x="4057650" y="2032000"/>
          <p14:tracePt t="18509" x="4102100" y="1955800"/>
          <p14:tracePt t="18530" x="4121150" y="1866900"/>
          <p14:tracePt t="18544" x="4121150" y="1841500"/>
          <p14:tracePt t="18565" x="4114800" y="1778000"/>
          <p14:tracePt t="18579" x="4114800" y="1733550"/>
          <p14:tracePt t="18592" x="4114800" y="1720850"/>
          <p14:tracePt t="18613" x="4114800" y="1670050"/>
          <p14:tracePt t="18627" x="4121150" y="1638300"/>
          <p14:tracePt t="18648" x="4146550" y="1587500"/>
          <p14:tracePt t="18662" x="4146550" y="1574800"/>
          <p14:tracePt t="18676" x="4152900" y="1555750"/>
          <p14:tracePt t="18697" x="4159250" y="1524000"/>
          <p14:tracePt t="18710" x="4165600" y="1511300"/>
          <p14:tracePt t="18731" x="4171950" y="1485900"/>
          <p14:tracePt t="18745" x="4184650" y="1466850"/>
          <p14:tracePt t="18759" x="4203700" y="1454150"/>
          <p14:tracePt t="18780" x="4260850" y="1409700"/>
          <p14:tracePt t="18794" x="4292600" y="1409700"/>
          <p14:tracePt t="18815" x="4337050" y="1397000"/>
          <p14:tracePt t="18829" x="4387850" y="1377950"/>
          <p14:tracePt t="18842" x="4432300" y="1371600"/>
          <p14:tracePt t="18863" x="4470400" y="1358900"/>
          <p14:tracePt t="18877" x="4540250" y="1346200"/>
          <p14:tracePt t="18898" x="4641850" y="1320800"/>
          <p14:tracePt t="18912" x="4673600" y="1295400"/>
          <p14:tracePt t="18933" x="4705350" y="1276350"/>
          <p14:tracePt t="18946" x="4718050" y="1263650"/>
          <p14:tracePt t="18961" x="4737100" y="1250950"/>
          <p14:tracePt t="18982" x="4768850" y="1225550"/>
          <p14:tracePt t="18995" x="4781550" y="1212850"/>
          <p14:tracePt t="19016" x="4794250" y="1206500"/>
          <p14:tracePt t="19030" x="4800600" y="1200150"/>
          <p14:tracePt t="19115" x="4806950" y="1200150"/>
          <p14:tracePt t="19123" x="4813300" y="1200150"/>
          <p14:tracePt t="19139" x="4819650" y="1200150"/>
          <p14:tracePt t="19147" x="4826000" y="1200150"/>
          <p14:tracePt t="19148" x="4838700" y="1200150"/>
          <p14:tracePt t="19171" x="4857750" y="1219200"/>
          <p14:tracePt t="19183" x="4883150" y="1225550"/>
          <p14:tracePt t="19197" x="4914900" y="1250950"/>
          <p14:tracePt t="19210" x="4972050" y="1282700"/>
          <p14:tracePt t="19231" x="5054600" y="1339850"/>
          <p14:tracePt t="19245" x="5175250" y="1447800"/>
          <p14:tracePt t="19266" x="5334000" y="1612900"/>
          <p14:tracePt t="19280" x="5549900" y="1866900"/>
          <p14:tracePt t="19294" x="5835650" y="2203450"/>
          <p14:tracePt t="19315" x="6216650" y="2711450"/>
          <p14:tracePt t="19328" x="6318250" y="2870200"/>
          <p14:tracePt t="19349" x="6540500" y="3225800"/>
          <p14:tracePt t="19363" x="6610350" y="3429000"/>
          <p14:tracePt t="19377" x="6635750" y="3511550"/>
          <p14:tracePt t="19398" x="6705600" y="3765550"/>
          <p14:tracePt t="19412" x="6750050" y="3924300"/>
          <p14:tracePt t="19433" x="6775450" y="4102100"/>
          <p14:tracePt t="19447" x="6781800" y="4298950"/>
          <p14:tracePt t="19460" x="6769100" y="4572000"/>
          <p14:tracePt t="19481" x="6692900" y="4908550"/>
          <p14:tracePt t="19495" x="6515100" y="5365750"/>
          <p14:tracePt t="19516" x="6267450" y="6159500"/>
          <p14:tracePt t="19530" x="6197600" y="6419850"/>
          <p14:tracePt t="19544" x="6064250" y="6851650"/>
          <p14:tracePt t="19564" x="5937250" y="6851650"/>
          <p14:tracePt t="19579" x="5886450" y="6851650"/>
          <p14:tracePt t="19599" x="5873750" y="6851650"/>
          <p14:tracePt t="19613" x="5854700" y="6851650"/>
          <p14:tracePt t="19631" x="5854700" y="6845300"/>
          <p14:tracePt t="19651" x="5854700" y="6819900"/>
          <p14:tracePt t="19662" x="5854700" y="6800850"/>
          <p14:tracePt t="19683" x="5873750" y="6711950"/>
          <p14:tracePt t="19697" x="5880100" y="6673850"/>
          <p14:tracePt t="19710" x="5911850" y="6540500"/>
          <p14:tracePt t="19731" x="6019800" y="6153150"/>
          <p14:tracePt t="19745" x="6064250" y="5937250"/>
          <p14:tracePt t="19766" x="6267450" y="5086350"/>
          <p14:tracePt t="19780" x="6400800" y="4489450"/>
          <p14:tracePt t="19794" x="6451600" y="4184650"/>
          <p14:tracePt t="19814" x="6546850" y="3371850"/>
          <p14:tracePt t="19828" x="6553200" y="2851150"/>
          <p14:tracePt t="19849" x="6489700" y="2241550"/>
          <p14:tracePt t="19863" x="6470650" y="2095500"/>
          <p14:tracePt t="19877" x="6426200" y="1866900"/>
          <p14:tracePt t="19898" x="6407150" y="1739900"/>
          <p14:tracePt t="19912" x="6407150" y="1727200"/>
          <p14:tracePt t="19932" x="6407150" y="1720850"/>
          <p14:tracePt t="19979" x="6407150" y="1727200"/>
          <p14:tracePt t="19987" x="6407150" y="1746250"/>
          <p14:tracePt t="19993" x="6407150" y="1778000"/>
          <p14:tracePt t="20003" x="6407150" y="1797050"/>
          <p14:tracePt t="20016" x="6407150" y="1879600"/>
          <p14:tracePt t="20030" x="6407150" y="1936750"/>
          <p14:tracePt t="20044" x="6419850" y="2082800"/>
          <p14:tracePt t="20065" x="6426200" y="2355850"/>
          <p14:tracePt t="20078" x="6426200" y="2476500"/>
          <p14:tracePt t="20099" x="6464300" y="2978150"/>
          <p14:tracePt t="20113" x="6477000" y="3295650"/>
          <p14:tracePt t="20127" x="6470650" y="3454400"/>
          <p14:tracePt t="20148" x="6419850" y="3860800"/>
          <p14:tracePt t="20162" x="6388100" y="4032250"/>
          <p14:tracePt t="20183" x="6350000" y="4152900"/>
          <p14:tracePt t="20196" x="6324600" y="4229100"/>
          <p14:tracePt t="20210" x="6305550" y="4267200"/>
          <p14:tracePt t="20231" x="6292850" y="4305300"/>
          <p14:tracePt t="20245" x="6280150" y="4318000"/>
          <p14:tracePt t="20266" x="6273800" y="4330700"/>
          <p14:tracePt t="20280" x="6267450" y="4330700"/>
          <p14:tracePt t="20443" x="6254750" y="4330700"/>
          <p14:tracePt t="20459" x="6235700" y="4324350"/>
          <p14:tracePt t="20466" x="6223000" y="4324350"/>
          <p14:tracePt t="20468" x="6210300" y="4324350"/>
          <p14:tracePt t="20482" x="6197600" y="4318000"/>
          <p14:tracePt t="20495" x="6191250" y="4318000"/>
          <p14:tracePt t="20516" x="6178550" y="4311650"/>
          <p14:tracePt t="20539" x="6172200" y="4311650"/>
          <p14:tracePt t="20627" x="6172200" y="4305300"/>
          <p14:tracePt t="20635" x="6172200" y="4298950"/>
          <p14:tracePt t="20636" x="6172200" y="4279900"/>
          <p14:tracePt t="20651" x="6172200" y="4267200"/>
          <p14:tracePt t="20662" x="6178550" y="4254500"/>
          <p14:tracePt t="20683" x="6184900" y="4210050"/>
          <p14:tracePt t="20697" x="6197600" y="4184650"/>
          <p14:tracePt t="20717" x="6216650" y="4108450"/>
          <p14:tracePt t="20731" x="6242050" y="4006850"/>
          <p14:tracePt t="20745" x="6261100" y="3943350"/>
          <p14:tracePt t="20766" x="6267450" y="3765550"/>
          <p14:tracePt t="20780" x="6267450" y="3638550"/>
          <p14:tracePt t="20801" x="6248400" y="3486150"/>
          <p14:tracePt t="20814" x="6210300" y="3314700"/>
          <p14:tracePt t="20828" x="6096000" y="3060700"/>
          <p14:tracePt t="20849" x="6026150" y="2959100"/>
          <p14:tracePt t="20863" x="5822950" y="2755900"/>
          <p14:tracePt t="20884" x="5461000" y="2527300"/>
          <p14:tracePt t="20898" x="5365750" y="2463800"/>
          <p14:tracePt t="20911" x="5194300" y="2374900"/>
          <p14:tracePt t="20933" x="4997450" y="2279650"/>
          <p14:tracePt t="20947" x="4883150" y="2235200"/>
          <p14:tracePt t="20967" x="4768850" y="2203450"/>
          <p14:tracePt t="20981" x="4692650" y="2178050"/>
          <p14:tracePt t="20995" x="4641850" y="2165350"/>
          <p14:tracePt t="21016" x="4603750" y="2159000"/>
          <p14:tracePt t="21030" x="4533900" y="2146300"/>
          <p14:tracePt t="21051" x="4362450" y="2146300"/>
          <p14:tracePt t="21065" x="4286250" y="2159000"/>
          <p14:tracePt t="21078" x="4102100" y="2203450"/>
          <p14:tracePt t="21099" x="3867150" y="2266950"/>
          <p14:tracePt t="21113" x="3810000" y="2292350"/>
          <p14:tracePt t="21134" x="3613150" y="2374900"/>
          <p14:tracePt t="21148" x="3505200" y="2393950"/>
          <p14:tracePt t="21161" x="3486150" y="2393950"/>
          <p14:tracePt t="21183" x="3384550" y="2451100"/>
          <p14:tracePt t="21197" x="3333750" y="2489200"/>
          <p14:tracePt t="21217" x="3289300" y="2514600"/>
          <p14:tracePt t="21231" x="3251200" y="2540000"/>
          <p14:tracePt t="21245" x="3213100" y="2590800"/>
          <p14:tracePt t="21266" x="3194050" y="2654300"/>
          <p14:tracePt t="21279" x="3194050" y="2679700"/>
          <p14:tracePt t="21301" x="3187700" y="2724150"/>
          <p14:tracePt t="21314" x="3187700" y="2749550"/>
          <p14:tracePt t="21328" x="3187700" y="2755900"/>
          <p14:tracePt t="21349" x="3181350" y="2787650"/>
          <p14:tracePt t="21363" x="3181350" y="2794000"/>
          <p14:tracePt t="21384" x="3181350" y="2806700"/>
          <p14:tracePt t="21398" x="3175000" y="2806700"/>
          <p14:tracePt t="21412" x="3168650" y="2819400"/>
          <p14:tracePt t="21539" x="3168650" y="2813050"/>
          <p14:tracePt t="21547" x="3168650" y="2800350"/>
          <p14:tracePt t="21552" x="3175000" y="2781300"/>
          <p14:tracePt t="21563" x="3187700" y="2749550"/>
          <p14:tracePt t="21571" x="3187700" y="2736850"/>
          <p14:tracePt t="21578" x="3194050" y="2711450"/>
          <p14:tracePt t="21599" x="3213100" y="2654300"/>
          <p14:tracePt t="21613" x="3232150" y="2597150"/>
          <p14:tracePt t="21634" x="3289300" y="2514600"/>
          <p14:tracePt t="21648" x="3390900" y="2451100"/>
          <p14:tracePt t="21662" x="3454400" y="2406650"/>
          <p14:tracePt t="21683" x="3733800" y="2279650"/>
          <p14:tracePt t="21697" x="4038600" y="2190750"/>
          <p14:tracePt t="21717" x="4521200" y="2063750"/>
          <p14:tracePt t="21731" x="5086350" y="1917700"/>
          <p14:tracePt t="21752" x="5581650" y="1790700"/>
          <p14:tracePt t="21766" x="5956300" y="1701800"/>
          <p14:tracePt t="21779" x="6178550" y="1638300"/>
          <p14:tracePt t="21801" x="6318250" y="1600200"/>
          <p14:tracePt t="21815" x="6457950" y="1574800"/>
          <p14:tracePt t="21835" x="6711950" y="1498600"/>
          <p14:tracePt t="21849" x="6788150" y="1479550"/>
          <p14:tracePt t="21863" x="6927850" y="1435100"/>
          <p14:tracePt t="21884" x="7073900" y="1352550"/>
          <p14:tracePt t="21899" x="7086600" y="1327150"/>
          <p14:tracePt t="21919" x="7112000" y="1295400"/>
          <p14:tracePt t="21933" x="7162800" y="1263650"/>
          <p14:tracePt t="21947" x="7232650" y="1231900"/>
          <p14:tracePt t="21968" x="7302500" y="1206500"/>
          <p14:tracePt t="21981" x="7340600" y="1193800"/>
          <p14:tracePt t="22003" x="7378700" y="1174750"/>
          <p14:tracePt t="22016" x="7385050" y="1162050"/>
          <p14:tracePt t="22030" x="7391400" y="1162050"/>
          <p14:tracePt t="22051" x="7391400" y="1149350"/>
          <p14:tracePt t="22115" x="7391400" y="1143000"/>
          <p14:tracePt t="22122" x="7391400" y="1136650"/>
          <p14:tracePt t="22128" x="7391400" y="1130300"/>
          <p14:tracePt t="22146" x="7391400" y="1117600"/>
          <p14:tracePt t="22153" x="7378700" y="1104900"/>
          <p14:tracePt t="22169" x="7366000" y="1098550"/>
          <p14:tracePt t="22182" x="7308850" y="1066800"/>
          <p14:tracePt t="22196" x="7251700" y="1047750"/>
          <p14:tracePt t="22217" x="7143750" y="1009650"/>
          <p14:tracePt t="22231" x="7054850" y="984250"/>
          <p14:tracePt t="22252" x="7010400" y="965200"/>
          <p14:tracePt t="22266" x="7010400" y="939800"/>
          <p14:tracePt t="22280" x="6997700" y="939800"/>
          <p14:tracePt t="22301" x="6985000" y="927100"/>
          <p14:tracePt t="22363" x="6991350" y="927100"/>
          <p14:tracePt t="22379" x="7004050" y="914400"/>
          <p14:tracePt t="22386" x="7016750" y="908050"/>
          <p14:tracePt t="22392" x="7035800" y="908050"/>
          <p14:tracePt t="22403" x="7048500" y="901700"/>
          <p14:tracePt t="22419" x="7105650" y="882650"/>
          <p14:tracePt t="22433" x="7143750" y="876300"/>
          <p14:tracePt t="22446" x="7175500" y="876300"/>
          <p14:tracePt t="22468" x="7232650" y="863600"/>
          <p14:tracePt t="22481" x="7245350" y="863600"/>
          <p14:tracePt t="22502" x="7296150" y="869950"/>
          <p14:tracePt t="22516" x="7315200" y="869950"/>
          <p14:tracePt t="22530" x="7327900" y="882650"/>
          <p14:tracePt t="22595" x="7334250" y="882650"/>
          <p14:tracePt t="22603" x="7340600" y="895350"/>
          <p14:tracePt t="22627" x="7346950" y="895350"/>
          <p14:tracePt t="23762" x="7359650" y="895350"/>
          <p14:tracePt t="23768" x="7359650" y="908050"/>
          <p14:tracePt t="23785" x="7359650" y="927100"/>
          <p14:tracePt t="23793" x="7359650" y="952500"/>
          <p14:tracePt t="23800" x="7366000" y="990600"/>
          <p14:tracePt t="23814" x="7372350" y="1022350"/>
          <p14:tracePt t="23835" x="7372350" y="1162050"/>
          <p14:tracePt t="23849" x="7391400" y="1289050"/>
          <p14:tracePt t="23870" x="7391400" y="1517650"/>
          <p14:tracePt t="23884" x="7391400" y="1600200"/>
          <p14:tracePt t="23898" x="7378700" y="1739900"/>
          <p14:tracePt t="23919" x="7340600" y="1873250"/>
          <p14:tracePt t="23933" x="7296150" y="2006600"/>
          <p14:tracePt t="23954" x="7169150" y="2184400"/>
          <p14:tracePt t="23967" x="7124700" y="2235200"/>
          <p14:tracePt t="23981" x="7048500" y="2298700"/>
          <p14:tracePt t="24002" x="6902450" y="2374900"/>
          <p14:tracePt t="24016" x="6756400" y="2413000"/>
          <p14:tracePt t="24037" x="6502400" y="2482850"/>
          <p14:tracePt t="24050" x="6051550" y="2571750"/>
          <p14:tracePt t="24064" x="5486400" y="2628900"/>
          <p14:tracePt t="24085" x="4743450" y="2641600"/>
          <p14:tracePt t="24099" x="4597400" y="2641600"/>
          <p14:tracePt t="24120" x="4362450" y="2590800"/>
          <p14:tracePt t="24134" x="4197350" y="2514600"/>
          <p14:tracePt t="24148" x="4057650" y="2419350"/>
          <p14:tracePt t="24168" x="3943350" y="2311400"/>
          <p14:tracePt t="24182" x="3848100" y="2190750"/>
          <p14:tracePt t="24203" x="3733800" y="1981200"/>
          <p14:tracePt t="24217" x="3714750" y="1917700"/>
          <p14:tracePt t="24231" x="3676650" y="1797050"/>
          <p14:tracePt t="24252" x="3632200" y="1644650"/>
          <p14:tracePt t="24266" x="3625850" y="1600200"/>
          <p14:tracePt t="24286" x="3625850" y="1498600"/>
          <p14:tracePt t="24300" x="3651250" y="1435100"/>
          <p14:tracePt t="24315" x="3702050" y="1377950"/>
          <p14:tracePt t="24335" x="3778250" y="1327150"/>
          <p14:tracePt t="24349" x="3892550" y="1257300"/>
          <p14:tracePt t="24370" x="4095750" y="1187450"/>
          <p14:tracePt t="24384" x="4165600" y="1174750"/>
          <p14:tracePt t="24405" x="4368800" y="1181100"/>
          <p14:tracePt t="24419" x="4483100" y="1238250"/>
          <p14:tracePt t="24432" x="4540250" y="1270000"/>
          <p14:tracePt t="24454" x="4654550" y="1409700"/>
          <p14:tracePt t="24467" x="4730750" y="1524000"/>
          <p14:tracePt t="24481" x="4762500" y="1581150"/>
          <p14:tracePt t="24502" x="4895850" y="1765300"/>
          <p14:tracePt t="24516" x="5022850" y="1866900"/>
          <p14:tracePt t="24537" x="5232400" y="2012950"/>
          <p14:tracePt t="24551" x="5283200" y="2057400"/>
          <p14:tracePt t="24572" x="5403850" y="2190750"/>
          <p14:tracePt t="24585" x="5467350" y="2311400"/>
          <p14:tracePt t="24599" x="5505450" y="2400300"/>
          <p14:tracePt t="24620" x="5638800" y="2794000"/>
          <p14:tracePt t="24635" x="5695950" y="3060700"/>
          <p14:tracePt t="24655" x="5702300" y="3308350"/>
          <p14:tracePt t="24669" x="5695950" y="3530600"/>
          <p14:tracePt t="24683" x="5670550" y="3771900"/>
          <p14:tracePt t="24704" x="5670550" y="3956050"/>
          <p14:tracePt t="24717" x="5664200" y="4114800"/>
          <p14:tracePt t="24738" x="5638800" y="4381500"/>
          <p14:tracePt t="24752" x="5638800" y="4559300"/>
          <p14:tracePt t="24766" x="5638800" y="4641850"/>
          <p14:tracePt t="24787" x="5651500" y="4826000"/>
          <p14:tracePt t="24800" x="5651500" y="4870450"/>
          <p14:tracePt t="24822" x="5676900" y="4984750"/>
          <p14:tracePt t="24835" x="5676900" y="5054600"/>
          <p14:tracePt t="24849" x="5676900" y="5086350"/>
          <p14:tracePt t="24870" x="5670550" y="5130800"/>
          <p14:tracePt t="24884" x="5670550" y="5156200"/>
          <p14:tracePt t="24905" x="5657850" y="5181600"/>
          <p14:tracePt t="24919" x="5657850" y="5187950"/>
          <p14:tracePt t="24932" x="5651500" y="5194300"/>
          <p14:tracePt t="24953" x="5651500" y="5207000"/>
          <p14:tracePt t="24968" x="5651500" y="5213350"/>
          <p14:tracePt t="24988" x="5645150" y="5219700"/>
          <p14:tracePt t="25002" x="5645150" y="5226050"/>
          <p14:tracePt t="26052" x="5645150" y="5238750"/>
          <p14:tracePt t="26217" x="5632450" y="5238750"/>
          <p14:tracePt t="26224" x="5619750" y="5232400"/>
          <p14:tracePt t="26238" x="5600700" y="5226050"/>
          <p14:tracePt t="26245" x="5562600" y="5207000"/>
          <p14:tracePt t="26252" x="5530850" y="5187950"/>
          <p14:tracePt t="26272" x="5454650" y="5162550"/>
          <p14:tracePt t="26286" x="5391150" y="5149850"/>
          <p14:tracePt t="26300" x="5283200" y="5130800"/>
          <p14:tracePt t="26321" x="5168900" y="5130800"/>
          <p14:tracePt t="26335" x="5073650" y="5130800"/>
          <p14:tracePt t="26356" x="4946650" y="5162550"/>
          <p14:tracePt t="26370" x="4813300" y="5207000"/>
          <p14:tracePt t="26384" x="4711700" y="5232400"/>
          <p14:tracePt t="26405" x="4311650" y="5321300"/>
          <p14:tracePt t="26418" x="4070350" y="5378450"/>
          <p14:tracePt t="26439" x="3937000" y="5422900"/>
          <p14:tracePt t="26453" x="3835400" y="5448300"/>
          <p14:tracePt t="26467" x="3727450" y="5473700"/>
          <p14:tracePt t="26488" x="3625850" y="5499100"/>
          <p14:tracePt t="26502" x="3524250" y="5537200"/>
          <p14:tracePt t="26523" x="3352800" y="5581650"/>
          <p14:tracePt t="26537" x="3219450" y="5607050"/>
          <p14:tracePt t="26550" x="3149600" y="5632450"/>
          <p14:tracePt t="26572" x="2959100" y="5676900"/>
          <p14:tracePt t="26585" x="2844800" y="5695950"/>
          <p14:tracePt t="26606" x="2743200" y="5695950"/>
          <p14:tracePt t="26620" x="2609850" y="5695950"/>
          <p14:tracePt t="26634" x="2552700" y="5695950"/>
          <p14:tracePt t="26655" x="2349500" y="5695950"/>
          <p14:tracePt t="26669" x="2190750" y="5695950"/>
          <p14:tracePt t="26689" x="1905000" y="5632450"/>
          <p14:tracePt t="26703" x="1892300" y="5619750"/>
          <p14:tracePt t="26717" x="1758950" y="5562600"/>
          <p14:tracePt t="26738" x="1511300" y="5461000"/>
          <p14:tracePt t="26752" x="1403350" y="5403850"/>
          <p14:tracePt t="26773" x="990600" y="5194300"/>
          <p14:tracePt t="26787" x="609600" y="4940300"/>
          <p14:tracePt t="26801" x="196850" y="466090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667000" y="3200400"/>
            <a:ext cx="5791200" cy="8162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</a:rPr>
              <a:t>Dom Effects</a:t>
            </a:r>
            <a:br>
              <a:rPr lang="en-GB" sz="3200" b="1" spc="-20" dirty="0">
                <a:solidFill>
                  <a:srgbClr val="FFFFFF"/>
                </a:solidFill>
              </a:rPr>
            </a:br>
            <a:r>
              <a:rPr lang="en-GB" sz="2000" b="1" spc="-20" dirty="0">
                <a:solidFill>
                  <a:srgbClr val="FFFFFF"/>
                </a:solidFill>
              </a:rPr>
              <a:t>UP/DOWN Voting System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F97CAE1-A4F1-3AA7-A101-443E1047F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30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60"/>
    </mc:Choice>
    <mc:Fallback>
      <p:transition spd="slow" advTm="18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DOM Effects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410FE-9C50-5636-0069-E193EAF1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7143"/>
            <a:ext cx="9144000" cy="440645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2DFAC37-1A7F-F321-38AC-4B26E4625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3732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62"/>
    </mc:Choice>
    <mc:Fallback>
      <p:transition spd="slow" advTm="38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3" x="127000" y="4870450"/>
          <p14:tracePt t="2804" x="203200" y="4883150"/>
          <p14:tracePt t="2811" x="311150" y="4895850"/>
          <p14:tracePt t="2817" x="438150" y="4914900"/>
          <p14:tracePt t="2838" x="660400" y="4933950"/>
          <p14:tracePt t="2851" x="920750" y="4965700"/>
          <p14:tracePt t="2873" x="1098550" y="4978400"/>
          <p14:tracePt t="2886" x="1257300" y="4991100"/>
          <p14:tracePt t="2900" x="1409700" y="4991100"/>
          <p14:tracePt t="2921" x="1581150" y="4991100"/>
          <p14:tracePt t="2935" x="1593850" y="4991100"/>
          <p14:tracePt t="2955" x="1631950" y="4997450"/>
          <p14:tracePt t="2970" x="1695450" y="5016500"/>
          <p14:tracePt t="2991" x="1727200" y="5029200"/>
          <p14:tracePt t="3004" x="1765300" y="5048250"/>
          <p14:tracePt t="3019" x="1771650" y="5054600"/>
          <p14:tracePt t="3637" x="1771650" y="5060950"/>
          <p14:tracePt t="3643" x="1758950" y="5060950"/>
          <p14:tracePt t="3658" x="1733550" y="5060950"/>
          <p14:tracePt t="3665" x="1689100" y="5054600"/>
          <p14:tracePt t="3671" x="1682750" y="5048250"/>
          <p14:tracePt t="3685" x="1663700" y="5035550"/>
          <p14:tracePt t="3705" x="1619250" y="4978400"/>
          <p14:tracePt t="3721" x="1581150" y="4902200"/>
          <p14:tracePt t="3741" x="1549400" y="4832350"/>
          <p14:tracePt t="3755" x="1536700" y="4794250"/>
          <p14:tracePt t="3768" x="1530350" y="4749800"/>
          <p14:tracePt t="3789" x="1454150" y="4540250"/>
          <p14:tracePt t="3803" x="1409700" y="4375150"/>
          <p14:tracePt t="3824" x="1365250" y="4197350"/>
          <p14:tracePt t="3838" x="1320800" y="4019550"/>
          <p14:tracePt t="3851" x="1301750" y="3848100"/>
          <p14:tracePt t="3873" x="1225550" y="3625850"/>
          <p14:tracePt t="3886" x="1181100" y="3467100"/>
          <p14:tracePt t="3907" x="1143000" y="3352800"/>
          <p14:tracePt t="3921" x="1111250" y="3282950"/>
          <p14:tracePt t="3935" x="1066800" y="3219450"/>
          <p14:tracePt t="3956" x="1003300" y="3168650"/>
          <p14:tracePt t="3970" x="971550" y="3136900"/>
          <p14:tracePt t="3991" x="946150" y="3098800"/>
          <p14:tracePt t="4004" x="927100" y="3067050"/>
          <p14:tracePt t="4019" x="901700" y="3028950"/>
          <p14:tracePt t="4039" x="882650" y="2990850"/>
          <p14:tracePt t="4053" x="876300" y="2965450"/>
          <p14:tracePt t="4074" x="863600" y="2921000"/>
          <p14:tracePt t="4088" x="863600" y="2908300"/>
          <p14:tracePt t="4108" x="863600" y="2870200"/>
          <p14:tracePt t="4122" x="863600" y="2844800"/>
          <p14:tracePt t="4196" x="869950" y="2851150"/>
          <p14:tracePt t="4201" x="882650" y="2863850"/>
          <p14:tracePt t="4212" x="882650" y="2882900"/>
          <p14:tracePt t="4218" x="889000" y="2908300"/>
          <p14:tracePt t="4224" x="895350" y="2927350"/>
          <p14:tracePt t="4240" x="895350" y="2946400"/>
          <p14:tracePt t="4254" x="914400" y="3009900"/>
          <p14:tracePt t="4275" x="952500" y="3098800"/>
          <p14:tracePt t="4289" x="965200" y="3162300"/>
          <p14:tracePt t="4303" x="1009650" y="3302000"/>
          <p14:tracePt t="4324" x="1073150" y="3524250"/>
          <p14:tracePt t="4338" x="1073150" y="3670300"/>
          <p14:tracePt t="4358" x="1073150" y="3810000"/>
          <p14:tracePt t="4372" x="1054100" y="3930650"/>
          <p14:tracePt t="4386" x="1047750" y="3975100"/>
          <p14:tracePt t="4407" x="1035050" y="4019550"/>
          <p14:tracePt t="4420" x="1035050" y="4025900"/>
          <p14:tracePt t="4442" x="1035050" y="4038600"/>
          <p14:tracePt t="4455" x="1035050" y="4044950"/>
          <p14:tracePt t="4474" x="1035050" y="4057650"/>
          <p14:tracePt t="4490" x="1035050" y="4064000"/>
          <p14:tracePt t="4505" x="1022350" y="4070350"/>
          <p14:tracePt t="4525" x="1022350" y="4083050"/>
          <p14:tracePt t="4539" x="1022350" y="4095750"/>
          <p14:tracePt t="4553" x="1022350" y="4102100"/>
          <p14:tracePt t="4574" x="1022350" y="4108450"/>
          <p14:tracePt t="4588" x="1022350" y="4114800"/>
          <p14:tracePt t="4608" x="1022350" y="4121150"/>
          <p14:tracePt t="6532" x="1009650" y="4127500"/>
          <p14:tracePt t="6563" x="1009650" y="4121150"/>
          <p14:tracePt t="6592" x="1009650" y="4114800"/>
          <p14:tracePt t="6602" x="1009650" y="4108450"/>
          <p14:tracePt t="6616" x="1009650" y="4102100"/>
          <p14:tracePt t="6634" x="1009650" y="4095750"/>
          <p14:tracePt t="6662" x="1009650" y="4083050"/>
          <p14:tracePt t="6946" x="1009650" y="4089400"/>
          <p14:tracePt t="7431" x="1009650" y="4083050"/>
          <p14:tracePt t="7446" x="1009650" y="4076700"/>
          <p14:tracePt t="7448" x="1009650" y="4070350"/>
          <p14:tracePt t="7457" x="1009650" y="4064000"/>
          <p14:tracePt t="7463" x="1009650" y="4057650"/>
          <p14:tracePt t="7476" x="1009650" y="4051300"/>
          <p14:tracePt t="7490" x="1016000" y="4044950"/>
          <p14:tracePt t="7511" x="1041400" y="4032250"/>
          <p14:tracePt t="7525" x="1092200" y="4006850"/>
          <p14:tracePt t="7539" x="1136650" y="3981450"/>
          <p14:tracePt t="7560" x="1143000" y="3968750"/>
          <p14:tracePt t="7573" x="1162050" y="3962400"/>
          <p14:tracePt t="7595" x="1149350" y="3949700"/>
          <p14:tracePt t="7974" x="1136650" y="3949700"/>
          <p14:tracePt t="8004" x="1130300" y="3949700"/>
          <p14:tracePt t="8044" x="1123950" y="3949700"/>
          <p14:tracePt t="8068" x="1098550" y="3943350"/>
          <p14:tracePt t="8089" x="1092200" y="3943350"/>
          <p14:tracePt t="8103" x="1092200" y="3930650"/>
          <p14:tracePt t="8122" x="1085850" y="3917950"/>
          <p14:tracePt t="8127" x="1079500" y="3917950"/>
          <p14:tracePt t="8137" x="1073150" y="3905250"/>
          <p14:tracePt t="8146" x="1066800" y="3905250"/>
          <p14:tracePt t="8157" x="1066800" y="3886200"/>
          <p14:tracePt t="8178" x="1047750" y="3873500"/>
          <p14:tracePt t="8192" x="1041400" y="3867150"/>
          <p14:tracePt t="8205" x="1035050" y="3860800"/>
          <p14:tracePt t="8226" x="1028700" y="3835400"/>
          <p14:tracePt t="8240" x="1028700" y="3822700"/>
          <p14:tracePt t="8261" x="1016000" y="3797300"/>
          <p14:tracePt t="8275" x="1016000" y="3784600"/>
          <p14:tracePt t="8289" x="1009650" y="3771900"/>
          <p14:tracePt t="8386" x="1009650" y="3759200"/>
          <p14:tracePt t="8418" x="1009650" y="3752850"/>
          <p14:tracePt t="8440" x="984250" y="3740150"/>
          <p14:tracePt t="8459" x="984250" y="3727450"/>
          <p14:tracePt t="8482" x="984250" y="3721100"/>
          <p14:tracePt t="8487" x="984250" y="3714750"/>
          <p14:tracePt t="8498" x="984250" y="3708400"/>
          <p14:tracePt t="8505" x="984250" y="3702050"/>
          <p14:tracePt t="8521" x="984250" y="3695700"/>
          <p14:tracePt t="8535" x="984250" y="3689350"/>
          <p14:tracePt t="8554" x="984250" y="3683000"/>
          <p14:tracePt t="8584" x="984250" y="3670300"/>
          <p14:tracePt t="8626" x="984250" y="3663950"/>
          <p14:tracePt t="8641" x="984250" y="3657600"/>
          <p14:tracePt t="8649" x="984250" y="3651250"/>
          <p14:tracePt t="9111" x="984250" y="3644900"/>
          <p14:tracePt t="9125" x="984250" y="3638550"/>
          <p14:tracePt t="9140" x="984250" y="3625850"/>
          <p14:tracePt t="9156" x="977900" y="3625850"/>
          <p14:tracePt t="9218" x="977900" y="3619500"/>
          <p14:tracePt t="9265" x="977900" y="3613150"/>
          <p14:tracePt t="9290" x="965200" y="3606800"/>
          <p14:tracePt t="9336" x="965200" y="3600450"/>
          <p14:tracePt t="9343" x="965200" y="3594100"/>
          <p14:tracePt t="9386" x="952500" y="3594100"/>
          <p14:tracePt t="9409" x="952500" y="3587750"/>
          <p14:tracePt t="9424" x="952500" y="3581400"/>
          <p14:tracePt t="9433" x="946150" y="3575050"/>
          <p14:tracePt t="9442" x="946150" y="3568700"/>
          <p14:tracePt t="9466" x="946150" y="3556000"/>
          <p14:tracePt t="9482" x="933450" y="3549650"/>
          <p14:tracePt t="9490" x="933450" y="3543300"/>
          <p14:tracePt t="9506" x="933450" y="3530600"/>
          <p14:tracePt t="9516" x="933450" y="3524250"/>
          <p14:tracePt t="9525" x="920750" y="3524250"/>
          <p14:tracePt t="9545" x="920750" y="3505200"/>
          <p14:tracePt t="9560" x="920750" y="3486150"/>
          <p14:tracePt t="9574" x="908050" y="3473450"/>
          <p14:tracePt t="9594" x="908050" y="3460750"/>
          <p14:tracePt t="9609" x="908050" y="3454400"/>
          <p14:tracePt t="9629" x="908050" y="3441700"/>
          <p14:tracePt t="9643" x="895350" y="3435350"/>
          <p14:tracePt t="9657" x="895350" y="3429000"/>
          <p14:tracePt t="9678" x="895350" y="3422650"/>
          <p14:tracePt t="9692" x="895350" y="3403600"/>
          <p14:tracePt t="9712" x="882650" y="3378200"/>
          <p14:tracePt t="9726" x="882650" y="3371850"/>
          <p14:tracePt t="9740" x="882650" y="3352800"/>
          <p14:tracePt t="9761" x="889000" y="3321050"/>
          <p14:tracePt t="9775" x="889000" y="3302000"/>
          <p14:tracePt t="9796" x="889000" y="3263900"/>
          <p14:tracePt t="9810" x="882650" y="3232150"/>
          <p14:tracePt t="9824" x="882650" y="3219450"/>
          <p14:tracePt t="9844" x="882650" y="3194050"/>
          <p14:tracePt t="9858" x="876300" y="3175000"/>
          <p14:tracePt t="9879" x="863600" y="3117850"/>
          <p14:tracePt t="9893" x="863600" y="3092450"/>
          <p14:tracePt t="9907" x="857250" y="3041650"/>
          <p14:tracePt t="9928" x="844550" y="3003550"/>
          <p14:tracePt t="9941" x="844550" y="2990850"/>
          <p14:tracePt t="9962" x="831850" y="2952750"/>
          <p14:tracePt t="9976" x="819150" y="2921000"/>
          <p14:tracePt t="9991" x="819150" y="2895600"/>
          <p14:tracePt t="10012" x="800100" y="2844800"/>
          <p14:tracePt t="10025" x="793750" y="2819400"/>
          <p14:tracePt t="10046" x="787400" y="2800350"/>
          <p14:tracePt t="10059" x="787400" y="2794000"/>
          <p14:tracePt t="10080" x="781050" y="2787650"/>
          <p14:tracePt t="10094" x="781050" y="2781300"/>
          <p14:tracePt t="10108" x="781050" y="2768600"/>
          <p14:tracePt t="10130" x="781050" y="2755900"/>
          <p14:tracePt t="10143" x="774700" y="2743200"/>
          <p14:tracePt t="10164" x="774700" y="2730500"/>
          <p14:tracePt t="10178" x="787400" y="2698750"/>
          <p14:tracePt t="10191" x="812800" y="2667000"/>
          <p14:tracePt t="10213" x="819150" y="2622550"/>
          <p14:tracePt t="10226" x="819150" y="2590800"/>
          <p14:tracePt t="10247" x="825500" y="2578100"/>
          <p14:tracePt t="10261" x="838200" y="2565400"/>
          <p14:tracePt t="10275" x="844550" y="2552700"/>
          <p14:tracePt t="10296" x="863600" y="2508250"/>
          <p14:tracePt t="10310" x="901700" y="2457450"/>
          <p14:tracePt t="10330" x="908050" y="2393950"/>
          <p14:tracePt t="10345" x="939800" y="2336800"/>
          <p14:tracePt t="10358" x="971550" y="2292350"/>
          <p14:tracePt t="10379" x="1041400" y="2222500"/>
          <p14:tracePt t="10393" x="1073150" y="2197100"/>
          <p14:tracePt t="10414" x="1168400" y="2139950"/>
          <p14:tracePt t="10428" x="1231900" y="2101850"/>
          <p14:tracePt t="10442" x="1289050" y="2076450"/>
          <p14:tracePt t="10462" x="1352550" y="2057400"/>
          <p14:tracePt t="10476" x="1460500" y="2025650"/>
          <p14:tracePt t="10497" x="1511300" y="2012950"/>
          <p14:tracePt t="10511" x="1530350" y="2012950"/>
          <p14:tracePt t="10525" x="1530350" y="2006600"/>
          <p14:tracePt t="10570" x="1524000" y="2012950"/>
          <p14:tracePt t="10586" x="1504950" y="2019300"/>
          <p14:tracePt t="10593" x="1473200" y="2038350"/>
          <p14:tracePt t="10600" x="1435100" y="2057400"/>
          <p14:tracePt t="10609" x="1409700" y="2089150"/>
          <p14:tracePt t="10629" x="1358900" y="2114550"/>
          <p14:tracePt t="10643" x="1282700" y="2171700"/>
          <p14:tracePt t="10664" x="1168400" y="2247900"/>
          <p14:tracePt t="10678" x="1041400" y="2298700"/>
          <p14:tracePt t="10691" x="952500" y="2336800"/>
          <p14:tracePt t="10713" x="908050" y="2368550"/>
          <p14:tracePt t="10726" x="869950" y="2374900"/>
          <p14:tracePt t="10747" x="838200" y="2400300"/>
          <p14:tracePt t="10761" x="825500" y="2400300"/>
          <p14:tracePt t="10802" x="825500" y="2413000"/>
          <p14:tracePt t="10810" x="825500" y="2425700"/>
          <p14:tracePt t="10825" x="825500" y="2444750"/>
          <p14:tracePt t="10834" x="812800" y="2463800"/>
          <p14:tracePt t="10844" x="806450" y="2489200"/>
          <p14:tracePt t="10858" x="800100" y="2552700"/>
          <p14:tracePt t="10879" x="768350" y="2603500"/>
          <p14:tracePt t="10893" x="736600" y="2654300"/>
          <p14:tracePt t="10914" x="666750" y="2705100"/>
          <p14:tracePt t="10928" x="654050" y="2717800"/>
          <p14:tracePt t="10942" x="635000" y="2730500"/>
          <p14:tracePt t="10962" x="622300" y="2736850"/>
          <p14:tracePt t="10976" x="622300" y="2743200"/>
          <p14:tracePt t="11188" x="628650" y="2743200"/>
          <p14:tracePt t="11193" x="660400" y="2743200"/>
          <p14:tracePt t="11205" x="679450" y="2743200"/>
          <p14:tracePt t="11213" x="704850" y="2743200"/>
          <p14:tracePt t="11226" x="781050" y="2743200"/>
          <p14:tracePt t="11247" x="927100" y="2743200"/>
          <p14:tracePt t="11261" x="965200" y="2743200"/>
          <p14:tracePt t="11275" x="1060450" y="2743200"/>
          <p14:tracePt t="11296" x="1250950" y="2743200"/>
          <p14:tracePt t="11309" x="1314450" y="2743200"/>
          <p14:tracePt t="11330" x="1517650" y="2743200"/>
          <p14:tracePt t="11344" x="1612900" y="2755900"/>
          <p14:tracePt t="11358" x="1651000" y="2762250"/>
          <p14:tracePt t="11379" x="1651000" y="2774950"/>
          <p14:tracePt t="11393" x="1612900" y="2800350"/>
          <p14:tracePt t="11414" x="1524000" y="2800350"/>
          <p14:tracePt t="11428" x="1371600" y="2838450"/>
          <p14:tracePt t="11442" x="1193800" y="2876550"/>
          <p14:tracePt t="11462" x="901700" y="2952750"/>
          <p14:tracePt t="11476" x="628650" y="3016250"/>
          <p14:tracePt t="11497" x="533400" y="3060700"/>
          <p14:tracePt t="11511" x="539750" y="3079750"/>
          <p14:tracePt t="11532" x="590550" y="3117850"/>
          <p14:tracePt t="11546" x="603250" y="3124200"/>
          <p14:tracePt t="11560" x="685800" y="3162300"/>
          <p14:tracePt t="11580" x="825500" y="3238500"/>
          <p14:tracePt t="11594" x="946150" y="3308350"/>
          <p14:tracePt t="11615" x="1060450" y="3378200"/>
          <p14:tracePt t="11629" x="1130300" y="3479800"/>
          <p14:tracePt t="11643" x="1130300" y="3511550"/>
          <p14:tracePt t="11664" x="1092200" y="3581400"/>
          <p14:tracePt t="11678" x="1016000" y="3663950"/>
          <p14:tracePt t="11698" x="895350" y="3797300"/>
          <p14:tracePt t="11712" x="869950" y="3835400"/>
          <p14:tracePt t="11726" x="857250" y="3917950"/>
          <p14:tracePt t="11747" x="996950" y="4044950"/>
          <p14:tracePt t="11761" x="1066800" y="4070350"/>
          <p14:tracePt t="11782" x="1250950" y="4127500"/>
          <p14:tracePt t="11796" x="1276350" y="4152900"/>
          <p14:tracePt t="11809" x="1282700" y="4210050"/>
          <p14:tracePt t="11831" x="1276350" y="4248150"/>
          <p14:tracePt t="11844" x="1231900" y="4305300"/>
          <p14:tracePt t="11865" x="1136650" y="4432300"/>
          <p14:tracePt t="11879" x="1111250" y="4483100"/>
          <p14:tracePt t="11893" x="1079500" y="4565650"/>
          <p14:tracePt t="11914" x="1073150" y="4648200"/>
          <p14:tracePt t="11928" x="1073150" y="4667250"/>
          <p14:tracePt t="11949" x="1085850" y="4724400"/>
          <p14:tracePt t="11962" x="1117600" y="4775200"/>
          <p14:tracePt t="11976" x="1136650" y="4806950"/>
          <p14:tracePt t="11997" x="1181100" y="4883150"/>
          <p14:tracePt t="12011" x="1193800" y="4914900"/>
          <p14:tracePt t="12032" x="1206500" y="4927600"/>
          <p14:tracePt t="12046" x="1206500" y="4940300"/>
          <p14:tracePt t="12074" x="1206500" y="4946650"/>
          <p14:tracePt t="12184" x="1206500" y="4940300"/>
          <p14:tracePt t="12194" x="1200150" y="4927600"/>
          <p14:tracePt t="12201" x="1200150" y="4921250"/>
          <p14:tracePt t="12208" x="1200150" y="4902200"/>
          <p14:tracePt t="12217" x="1200150" y="4889500"/>
          <p14:tracePt t="12226" x="1181100" y="4870450"/>
          <p14:tracePt t="12247" x="1168400" y="4806950"/>
          <p14:tracePt t="12261" x="1162050" y="4756150"/>
          <p14:tracePt t="12282" x="1155700" y="4679950"/>
          <p14:tracePt t="12296" x="1155700" y="4660900"/>
          <p14:tracePt t="12310" x="1143000" y="4622800"/>
          <p14:tracePt t="12330" x="1143000" y="4578350"/>
          <p14:tracePt t="12344" x="1143000" y="4546600"/>
          <p14:tracePt t="12365" x="1123950" y="4451350"/>
          <p14:tracePt t="12379" x="1123950" y="4387850"/>
          <p14:tracePt t="12393" x="1111250" y="4368800"/>
          <p14:tracePt t="12414" x="1104900" y="4286250"/>
          <p14:tracePt t="12428" x="1104900" y="4222750"/>
          <p14:tracePt t="12449" x="1079500" y="4140200"/>
          <p14:tracePt t="12463" x="1066800" y="4108450"/>
          <p14:tracePt t="12476" x="1041400" y="4057650"/>
          <p14:tracePt t="12497" x="1035050" y="3917950"/>
          <p14:tracePt t="12511" x="1035050" y="3873500"/>
          <p14:tracePt t="12532" x="1028700" y="3752850"/>
          <p14:tracePt t="12546" x="1016000" y="3695700"/>
          <p14:tracePt t="12560" x="1016000" y="3683000"/>
          <p14:tracePt t="12580" x="1009650" y="3657600"/>
          <p14:tracePt t="12594" x="996950" y="3632200"/>
          <p14:tracePt t="12615" x="990600" y="3594100"/>
          <p14:tracePt t="12629" x="984250" y="3575050"/>
          <p14:tracePt t="12643" x="971550" y="3549650"/>
          <p14:tracePt t="12664" x="946150" y="3524250"/>
          <p14:tracePt t="12678" x="939800" y="3517900"/>
          <p14:tracePt t="12704" x="939800" y="3505200"/>
          <p14:tracePt t="12721" x="933450" y="3492500"/>
          <p14:tracePt t="12733" x="927100" y="3479800"/>
          <p14:tracePt t="12747" x="920750" y="3448050"/>
          <p14:tracePt t="12761" x="920750" y="3429000"/>
          <p14:tracePt t="12782" x="920750" y="3422650"/>
          <p14:tracePt t="12795" x="908050" y="3416300"/>
          <p14:tracePt t="12816" x="901700" y="3403600"/>
          <p14:tracePt t="12831" x="895350" y="3390900"/>
          <p14:tracePt t="12866" x="895350" y="3384550"/>
          <p14:tracePt t="12873" x="895350" y="3371850"/>
          <p14:tracePt t="12889" x="895350" y="3365500"/>
          <p14:tracePt t="12900" x="889000" y="3359150"/>
          <p14:tracePt t="12914" x="889000" y="3352800"/>
          <p14:tracePt t="12928" x="882650" y="3340100"/>
          <p14:tracePt t="12948" x="876300" y="3321050"/>
          <p14:tracePt t="12962" x="876300" y="3314700"/>
          <p14:tracePt t="12983" x="869950" y="3295650"/>
          <p14:tracePt t="13024" x="869950" y="3289300"/>
          <p14:tracePt t="13042" x="863600" y="3282950"/>
          <p14:tracePt t="13065" x="863600" y="3276600"/>
          <p14:tracePt t="13072" x="857250" y="3276600"/>
          <p14:tracePt t="13516" x="869950" y="3282950"/>
          <p14:tracePt t="13529" x="882650" y="3282950"/>
          <p14:tracePt t="13538" x="901700" y="3295650"/>
          <p14:tracePt t="13546" x="920750" y="3302000"/>
          <p14:tracePt t="13552" x="933450" y="3308350"/>
          <p14:tracePt t="13566" x="958850" y="3327400"/>
          <p14:tracePt t="13580" x="1009650" y="3346450"/>
          <p14:tracePt t="13594" x="1066800" y="3371850"/>
          <p14:tracePt t="13615" x="1104900" y="3422650"/>
          <p14:tracePt t="13629" x="1117600" y="3435350"/>
          <p14:tracePt t="13650" x="1149350" y="3530600"/>
          <p14:tracePt t="13664" x="1149350" y="3575050"/>
          <p14:tracePt t="13678" x="1149350" y="3606800"/>
          <p14:tracePt t="13698" x="1162050" y="3784600"/>
          <p14:tracePt t="13712" x="1168400" y="3962400"/>
          <p14:tracePt t="13733" x="1200150" y="4184650"/>
          <p14:tracePt t="13747" x="1250950" y="4419600"/>
          <p14:tracePt t="13761" x="1301750" y="4654550"/>
          <p14:tracePt t="13782" x="1371600" y="4946650"/>
          <p14:tracePt t="13795" x="1397000" y="5156200"/>
          <p14:tracePt t="13816" x="1403350" y="5384800"/>
          <p14:tracePt t="13831" x="1371600" y="5499100"/>
          <p14:tracePt t="13844" x="1358900" y="5543550"/>
          <p14:tracePt t="13866" x="1320800" y="5651500"/>
          <p14:tracePt t="13879" x="1314450" y="5676900"/>
          <p14:tracePt t="13900" x="1308100" y="5689600"/>
          <p14:tracePt t="14090" x="1308100" y="5683250"/>
          <p14:tracePt t="14114" x="1308100" y="5676900"/>
          <p14:tracePt t="14119" x="1308100" y="5670550"/>
          <p14:tracePt t="14129" x="1308100" y="5664200"/>
          <p14:tracePt t="14137" x="1308100" y="5651500"/>
          <p14:tracePt t="14150" x="1308100" y="5645150"/>
          <p14:tracePt t="14164" x="1308100" y="5613400"/>
          <p14:tracePt t="14178" x="1308100" y="5607050"/>
          <p14:tracePt t="14198" x="1308100" y="5581650"/>
          <p14:tracePt t="14212" x="1282700" y="5537200"/>
          <p14:tracePt t="14234" x="1289050" y="5473700"/>
          <p14:tracePt t="14247" x="1295400" y="5435600"/>
          <p14:tracePt t="14268" x="1301750" y="5365750"/>
          <p14:tracePt t="14282" x="1308100" y="5302250"/>
          <p14:tracePt t="14296" x="1314450" y="5257800"/>
          <p14:tracePt t="14316" x="1371600" y="5143500"/>
          <p14:tracePt t="14330" x="1422400" y="5067300"/>
          <p14:tracePt t="14351" x="1466850" y="4984750"/>
          <p14:tracePt t="14365" x="1543050" y="4876800"/>
          <p14:tracePt t="14379" x="1638300" y="4743450"/>
          <p14:tracePt t="14400" x="1727200" y="4597400"/>
          <p14:tracePt t="14413" x="1809750" y="4489450"/>
          <p14:tracePt t="14435" x="1885950" y="4375150"/>
          <p14:tracePt t="14449" x="1905000" y="4343400"/>
          <p14:tracePt t="14462" x="1943100" y="4286250"/>
          <p14:tracePt t="14483" x="1974850" y="4165600"/>
          <p14:tracePt t="14497" x="1974850" y="4089400"/>
          <p14:tracePt t="14518" x="1930400" y="4000500"/>
          <p14:tracePt t="14532" x="1873250" y="3898900"/>
          <p14:tracePt t="14546" x="1803400" y="3810000"/>
          <p14:tracePt t="14566" x="1727200" y="3740150"/>
          <p14:tracePt t="14580" x="1638300" y="3676650"/>
          <p14:tracePt t="14601" x="1511300" y="3549650"/>
          <p14:tracePt t="14615" x="1473200" y="3517900"/>
          <p14:tracePt t="14629" x="1422400" y="3479800"/>
          <p14:tracePt t="14650" x="1397000" y="3460750"/>
          <p14:tracePt t="14664" x="1390650" y="3460750"/>
          <p14:tracePt t="14685" x="1371600" y="3460750"/>
          <p14:tracePt t="14699" x="1358900" y="3460750"/>
          <p14:tracePt t="14712" x="1346200" y="3460750"/>
          <p14:tracePt t="14733" x="1346200" y="3467100"/>
          <p14:tracePt t="14747" x="1333500" y="3486150"/>
          <p14:tracePt t="14768" x="1333500" y="3505200"/>
          <p14:tracePt t="14782" x="1320800" y="3505200"/>
          <p14:tracePt t="14795" x="1320800" y="3517900"/>
          <p14:tracePt t="14816" x="1308100" y="3524250"/>
          <p14:tracePt t="14831" x="1301750" y="3524250"/>
          <p14:tracePt t="14851" x="1289050" y="3530600"/>
          <p14:tracePt t="14865" x="1263650" y="3536950"/>
          <p14:tracePt t="14879" x="1244600" y="3536950"/>
          <p14:tracePt t="14900" x="1206500" y="3549650"/>
          <p14:tracePt t="14914" x="1187450" y="3556000"/>
          <p14:tracePt t="14934" x="1181100" y="3568700"/>
          <p14:tracePt t="14978" x="1181100" y="3575050"/>
          <p14:tracePt t="14994" x="1193800" y="3581400"/>
          <p14:tracePt t="15002" x="1219200" y="3581400"/>
          <p14:tracePt t="15007" x="1257300" y="3594100"/>
          <p14:tracePt t="15019" x="1289050" y="3594100"/>
          <p14:tracePt t="15032" x="1346200" y="3594100"/>
          <p14:tracePt t="15046" x="1416050" y="3594100"/>
          <p14:tracePt t="15066" x="1657350" y="3594100"/>
          <p14:tracePt t="15080" x="1803400" y="3594100"/>
          <p14:tracePt t="15101" x="1854200" y="3594100"/>
          <p14:tracePt t="15115" x="1860550" y="3594100"/>
          <p14:tracePt t="15138" x="1828800" y="3600450"/>
          <p14:tracePt t="15150" x="1809750" y="3606800"/>
          <p14:tracePt t="15164" x="1689100" y="3606800"/>
          <p14:tracePt t="15185" x="1517650" y="3619500"/>
          <p14:tracePt t="15198" x="1257300" y="3625850"/>
          <p14:tracePt t="15212" x="958850" y="3632200"/>
          <p14:tracePt t="15233" x="806450" y="3657600"/>
          <p14:tracePt t="15282" x="819150" y="3657600"/>
          <p14:tracePt t="15290" x="838200" y="3657600"/>
          <p14:tracePt t="15304" x="876300" y="3657600"/>
          <p14:tracePt t="15311" x="927100" y="3644900"/>
          <p14:tracePt t="15316" x="984250" y="3638550"/>
          <p14:tracePt t="15330" x="1060450" y="3638550"/>
          <p14:tracePt t="15351" x="1219200" y="3638550"/>
          <p14:tracePt t="15365" x="1384300" y="3638550"/>
          <p14:tracePt t="15379" x="1485900" y="3638550"/>
          <p14:tracePt t="15400" x="1492250" y="3644900"/>
          <p14:tracePt t="15414" x="1485900" y="3644900"/>
          <p14:tracePt t="15434" x="1371600" y="3663950"/>
          <p14:tracePt t="15448" x="1282700" y="3676650"/>
          <p14:tracePt t="15469" x="996950" y="3695700"/>
          <p14:tracePt t="15483" x="850900" y="3702050"/>
          <p14:tracePt t="15506" x="869950" y="3695700"/>
          <p14:tracePt t="15518" x="889000" y="3689350"/>
          <p14:tracePt t="15532" x="1009650" y="3657600"/>
          <p14:tracePt t="15546" x="1193800" y="3613150"/>
          <p14:tracePt t="15567" x="1352550" y="3568700"/>
          <p14:tracePt t="15580" x="1447800" y="3543300"/>
          <p14:tracePt t="15616" x="1409700" y="3549650"/>
          <p14:tracePt t="15623" x="1377950" y="3556000"/>
          <p14:tracePt t="15629" x="1346200" y="3562350"/>
          <p14:tracePt t="15650" x="1257300" y="3587750"/>
          <p14:tracePt t="15664" x="1212850" y="3600450"/>
          <p14:tracePt t="15685" x="1149350" y="3613150"/>
          <p14:tracePt t="15722" x="1162050" y="3594100"/>
          <p14:tracePt t="15738" x="1174750" y="3587750"/>
          <p14:tracePt t="15745" x="1193800" y="3575050"/>
          <p14:tracePt t="15747" x="1219200" y="3556000"/>
          <p14:tracePt t="15768" x="1263650" y="3524250"/>
          <p14:tracePt t="15782" x="1308100" y="3511550"/>
          <p14:tracePt t="15803" x="1435100" y="3422650"/>
          <p14:tracePt t="15816" x="1479550" y="3397250"/>
          <p14:tracePt t="15830" x="1530350" y="3359150"/>
          <p14:tracePt t="15851" x="1536700" y="3346450"/>
          <p14:tracePt t="15865" x="1536700" y="3333750"/>
          <p14:tracePt t="15938" x="1536700" y="3327400"/>
          <p14:tracePt t="15944" x="1536700" y="3321050"/>
          <p14:tracePt t="15953" x="1536700" y="3314700"/>
          <p14:tracePt t="15977" x="1536700" y="3308350"/>
          <p14:tracePt t="23153" x="1289050" y="3308350"/>
          <p14:tracePt t="23162" x="996950" y="3308350"/>
          <p14:tracePt t="23168" x="869950" y="3302000"/>
          <p14:tracePt t="23174" x="800100" y="3302000"/>
          <p14:tracePt t="23191" x="787400" y="3321050"/>
          <p14:tracePt t="23205" x="774700" y="3352800"/>
          <p14:tracePt t="23226" x="793750" y="3435350"/>
          <p14:tracePt t="23240" x="844550" y="3524250"/>
          <p14:tracePt t="23254" x="882650" y="3581400"/>
          <p14:tracePt t="23275" x="996950" y="3746500"/>
          <p14:tracePt t="23289" x="1098550" y="3822700"/>
          <p14:tracePt t="23309" x="1238250" y="3898900"/>
          <p14:tracePt t="23323" x="1276350" y="3905250"/>
          <p14:tracePt t="23337" x="1301750" y="3905250"/>
          <p14:tracePt t="23358" x="1308100" y="3905250"/>
          <p14:tracePt t="23377" x="1308100" y="3898900"/>
          <p14:tracePt t="23568" x="1314450" y="3867150"/>
          <p14:tracePt t="23575" x="1346200" y="3841750"/>
          <p14:tracePt t="23596" x="1352550" y="3822700"/>
          <p14:tracePt t="23603" x="1365250" y="3803650"/>
          <p14:tracePt t="23608" x="1365250" y="3790950"/>
          <p14:tracePt t="23622" x="1377950" y="3790950"/>
          <p14:tracePt t="23642" x="1384300" y="3778250"/>
          <p14:tracePt t="23722" x="1377950" y="3784600"/>
          <p14:tracePt t="23735" x="1371600" y="3784600"/>
          <p14:tracePt t="23744" x="1352550" y="3790950"/>
          <p14:tracePt t="23749" x="1346200" y="3790950"/>
          <p14:tracePt t="23760" x="1346200" y="3797300"/>
          <p14:tracePt t="23775" x="1327150" y="3803650"/>
          <p14:tracePt t="23789" x="1327150" y="3810000"/>
          <p14:tracePt t="23810" x="1301750" y="3822700"/>
          <p14:tracePt t="23824" x="1289050" y="3848100"/>
          <p14:tracePt t="23837" x="1276350" y="3854450"/>
          <p14:tracePt t="23858" x="1250950" y="3873500"/>
          <p14:tracePt t="23872" x="1212850" y="3879850"/>
          <p14:tracePt t="23892" x="1174750" y="3892550"/>
          <p14:tracePt t="23907" x="1162050" y="3892550"/>
          <p14:tracePt t="24082" x="1162050" y="3905250"/>
          <p14:tracePt t="24095" x="1143000" y="3905250"/>
          <p14:tracePt t="24109" x="1130300" y="3905250"/>
          <p14:tracePt t="24116" x="1123950" y="3905250"/>
          <p14:tracePt t="24122" x="1117600" y="3905250"/>
          <p14:tracePt t="24127" x="1104900" y="3905250"/>
          <p14:tracePt t="24143" x="1092200" y="3905250"/>
          <p14:tracePt t="24156" x="1060450" y="3905250"/>
          <p14:tracePt t="24170" x="1028700" y="3905250"/>
          <p14:tracePt t="24192" x="1009650" y="3905250"/>
          <p14:tracePt t="24208" x="1003300" y="3905250"/>
          <p14:tracePt t="24226" x="996950" y="3905250"/>
          <p14:tracePt t="24240" x="990600" y="3905250"/>
          <p14:tracePt t="24261" x="984250" y="3905250"/>
          <p14:tracePt t="24900" x="1003300" y="3905250"/>
          <p14:tracePt t="24907" x="1022350" y="3905250"/>
          <p14:tracePt t="24920" x="1047750" y="3905250"/>
          <p14:tracePt t="24927" x="1060450" y="3905250"/>
          <p14:tracePt t="24941" x="1073150" y="3905250"/>
          <p14:tracePt t="24955" x="1123950" y="3905250"/>
          <p14:tracePt t="24976" x="1193800" y="3905250"/>
          <p14:tracePt t="24990" x="1212850" y="3905250"/>
          <p14:tracePt t="25011" x="1314450" y="3911600"/>
          <p14:tracePt t="25025" x="1403350" y="3930650"/>
          <p14:tracePt t="25039" x="1447800" y="3937000"/>
          <p14:tracePt t="25060" x="1517650" y="3949700"/>
          <p14:tracePt t="25073" x="1524000" y="3949700"/>
          <p14:tracePt t="25163" x="1543050" y="3962400"/>
          <p14:tracePt t="25170" x="1568450" y="3962400"/>
          <p14:tracePt t="25185" x="1593850" y="3962400"/>
          <p14:tracePt t="25193" x="1612900" y="3962400"/>
          <p14:tracePt t="25199" x="1638300" y="3962400"/>
          <p14:tracePt t="25207" x="1651000" y="3968750"/>
          <p14:tracePt t="25226" x="1689100" y="3975100"/>
          <p14:tracePt t="25240" x="1727200" y="3987800"/>
          <p14:tracePt t="25261" x="1758950" y="3994150"/>
          <p14:tracePt t="25275" x="1790700" y="3994150"/>
          <p14:tracePt t="25289" x="1841500" y="3994150"/>
          <p14:tracePt t="25309" x="1930400" y="3994150"/>
          <p14:tracePt t="25323" x="2057400" y="3994150"/>
          <p14:tracePt t="25345" x="2209800" y="3962400"/>
          <p14:tracePt t="25358" x="2235200" y="3956050"/>
          <p14:tracePt t="25372" x="2260600" y="3949700"/>
          <p14:tracePt t="25392" x="2355850" y="3930650"/>
          <p14:tracePt t="25406" x="2387600" y="3930650"/>
          <p14:tracePt t="25427" x="2463800" y="3917950"/>
          <p14:tracePt t="25441" x="2508250" y="3905250"/>
          <p14:tracePt t="25455" x="2527300" y="3905250"/>
          <p14:tracePt t="25476" x="2590800" y="3905250"/>
          <p14:tracePt t="25490" x="2622550" y="3911600"/>
          <p14:tracePt t="25510" x="2647950" y="3924300"/>
          <p14:tracePt t="25525" x="2654300" y="3937000"/>
          <p14:tracePt t="25539" x="2660650" y="3949700"/>
          <p14:tracePt t="25560" x="2698750" y="3962400"/>
          <p14:tracePt t="25577" x="2711450" y="3962400"/>
          <p14:tracePt t="25593" x="2717800" y="3962400"/>
          <p14:tracePt t="25834" x="2717800" y="3956050"/>
          <p14:tracePt t="25841" x="2724150" y="3949700"/>
          <p14:tracePt t="25851" x="2730500" y="3949700"/>
          <p14:tracePt t="25858" x="2730500" y="3943350"/>
          <p14:tracePt t="25865" x="2736850" y="3943350"/>
          <p14:tracePt t="25879" x="2743200" y="3943350"/>
          <p14:tracePt t="25892" x="2743200" y="3937000"/>
          <p14:tracePt t="25963" x="2749550" y="3943350"/>
          <p14:tracePt t="25983" x="2749550" y="3949700"/>
          <p14:tracePt t="25990" x="2755900" y="3968750"/>
          <p14:tracePt t="25999" x="2755900" y="3981450"/>
          <p14:tracePt t="26008" x="2762250" y="3994150"/>
          <p14:tracePt t="26015" x="2762250" y="4006850"/>
          <p14:tracePt t="26025" x="2768600" y="4025900"/>
          <p14:tracePt t="26045" x="2768600" y="4064000"/>
          <p14:tracePt t="26059" x="2768600" y="4102100"/>
          <p14:tracePt t="26073" x="2768600" y="4159250"/>
          <p14:tracePt t="26094" x="2762250" y="4210050"/>
          <p14:tracePt t="26108" x="2749550" y="4337050"/>
          <p14:tracePt t="26129" x="2736850" y="4400550"/>
          <p14:tracePt t="26142" x="2711450" y="4514850"/>
          <p14:tracePt t="26156" x="2673350" y="4603750"/>
          <p14:tracePt t="26178" x="2609850" y="4705350"/>
          <p14:tracePt t="26191" x="2597150" y="4718050"/>
          <p14:tracePt t="26212" x="2565400" y="4762500"/>
          <p14:tracePt t="26226" x="2565400" y="4775200"/>
          <p14:tracePt t="26240" x="2552700" y="4787900"/>
          <p14:tracePt t="26261" x="2540000" y="4800600"/>
          <p14:tracePt t="26274" x="2540000" y="4806950"/>
          <p14:tracePt t="26295" x="2527300" y="4819650"/>
          <p14:tracePt t="26309" x="2527300" y="4832350"/>
          <p14:tracePt t="26323" x="2514600" y="4838700"/>
          <p14:tracePt t="26344" x="2514600" y="4845050"/>
          <p14:tracePt t="26358" x="2501900" y="4857750"/>
          <p14:tracePt t="26379" x="2489200" y="4933950"/>
          <p14:tracePt t="26393" x="2489200" y="4953000"/>
          <p14:tracePt t="26406" x="2470150" y="4997450"/>
          <p14:tracePt t="26428" x="2457450" y="5048250"/>
          <p14:tracePt t="26441" x="2432050" y="5067300"/>
          <p14:tracePt t="26462" x="2419350" y="5080000"/>
          <p14:tracePt t="26476" x="2406650" y="5086350"/>
          <p14:tracePt t="26578" x="2400300" y="5086350"/>
          <p14:tracePt t="26602" x="2393950" y="5086350"/>
          <p14:tracePt t="26609" x="2387600" y="5086350"/>
          <p14:tracePt t="26634" x="2381250" y="5086350"/>
          <p14:tracePt t="26730" x="2374900" y="5086350"/>
          <p14:tracePt t="26758" x="2368550" y="5086350"/>
          <p14:tracePt t="27010" x="2362200" y="5080000"/>
          <p14:tracePt t="27015" x="2355850" y="5080000"/>
          <p14:tracePt t="27031" x="2336800" y="5067300"/>
          <p14:tracePt t="27041" x="2330450" y="5060950"/>
          <p14:tracePt t="27090" x="2324100" y="5060950"/>
          <p14:tracePt t="27104" x="2317750" y="5060950"/>
          <p14:tracePt t="27112" x="2317750" y="5054600"/>
          <p14:tracePt t="27117" x="2305050" y="5054600"/>
          <p14:tracePt t="27135" x="2292350" y="5054600"/>
          <p14:tracePt t="27142" x="2279650" y="5048250"/>
          <p14:tracePt t="27164" x="2266950" y="5048250"/>
          <p14:tracePt t="27177" x="2235200" y="5041900"/>
          <p14:tracePt t="27191" x="2190750" y="5041900"/>
          <p14:tracePt t="27212" x="2165350" y="5041900"/>
          <p14:tracePt t="27226" x="2114550" y="5041900"/>
          <p14:tracePt t="27247" x="2057400" y="5054600"/>
          <p14:tracePt t="27261" x="1993900" y="5054600"/>
          <p14:tracePt t="27274" x="1936750" y="5054600"/>
          <p14:tracePt t="27295" x="1828800" y="5054600"/>
          <p14:tracePt t="27309" x="1720850" y="5054600"/>
          <p14:tracePt t="27330" x="1612900" y="5073650"/>
          <p14:tracePt t="27344" x="1498600" y="5092700"/>
          <p14:tracePt t="27358" x="1397000" y="5118100"/>
          <p14:tracePt t="27379" x="1308100" y="5143500"/>
          <p14:tracePt t="27392" x="1219200" y="5168900"/>
          <p14:tracePt t="27413" x="1123950" y="5187950"/>
          <p14:tracePt t="27427" x="977900" y="5226050"/>
          <p14:tracePt t="27441" x="939800" y="5238750"/>
          <p14:tracePt t="27462" x="914400" y="5251450"/>
          <p14:tracePt t="27476" x="901700" y="5264150"/>
          <p14:tracePt t="27497" x="882650" y="5276850"/>
          <p14:tracePt t="27511" x="882650" y="5283200"/>
          <p14:tracePt t="27524" x="876300" y="5289550"/>
          <p14:tracePt t="27546" x="869950" y="5302250"/>
          <p14:tracePt t="27562" x="869950" y="5308600"/>
          <p14:tracePt t="27580" x="869950" y="5314950"/>
          <p14:tracePt t="27634" x="876300" y="5327650"/>
          <p14:tracePt t="27648" x="882650" y="5327650"/>
          <p14:tracePt t="27657" x="901700" y="5327650"/>
          <p14:tracePt t="27671" x="908050" y="5327650"/>
          <p14:tracePt t="27690" x="914400" y="5327650"/>
          <p14:tracePt t="27691" x="920750" y="5327650"/>
          <p14:tracePt t="27712" x="927100" y="5327650"/>
          <p14:tracePt t="27728" x="933450" y="5327650"/>
          <p14:tracePt t="27735" x="946150" y="5327650"/>
          <p14:tracePt t="27747" x="952500" y="5327650"/>
          <p14:tracePt t="27761" x="990600" y="5321300"/>
          <p14:tracePt t="27774" x="990600" y="5308600"/>
          <p14:tracePt t="27795" x="1016000" y="5289550"/>
          <p14:tracePt t="27809" x="1028700" y="5276850"/>
          <p14:tracePt t="27830" x="1035050" y="5270500"/>
          <p14:tracePt t="27844" x="1041400" y="5270500"/>
          <p14:tracePt t="27858" x="1047750" y="5257800"/>
          <p14:tracePt t="27878" x="1060450" y="5257800"/>
          <p14:tracePt t="27898" x="1060450" y="5245100"/>
          <p14:tracePt t="27914" x="1073150" y="5245100"/>
          <p14:tracePt t="27946" x="1079500" y="5238750"/>
          <p14:tracePt t="27970" x="1092200" y="5232400"/>
          <p14:tracePt t="28049" x="1092200" y="5226050"/>
          <p14:tracePt t="28074" x="1104900" y="5226050"/>
          <p14:tracePt t="28079" x="1104900" y="5219700"/>
          <p14:tracePt t="29140" x="1130300" y="5219700"/>
          <p14:tracePt t="29152" x="1149350" y="5219700"/>
          <p14:tracePt t="29154" x="1181100" y="5219700"/>
          <p14:tracePt t="29163" x="1276350" y="5219700"/>
          <p14:tracePt t="29177" x="1358900" y="5219700"/>
          <p14:tracePt t="29198" x="1409700" y="5219700"/>
          <p14:tracePt t="29212" x="1485900" y="5219700"/>
          <p14:tracePt t="29226" x="1562100" y="5219700"/>
          <p14:tracePt t="29247" x="1657350" y="5232400"/>
          <p14:tracePt t="29261" x="1765300" y="5257800"/>
          <p14:tracePt t="29281" x="1962150" y="5302250"/>
          <p14:tracePt t="29295" x="2000250" y="5308600"/>
          <p14:tracePt t="29309" x="2038350" y="5321300"/>
          <p14:tracePt t="29330" x="2146300" y="5346700"/>
          <p14:tracePt t="29344" x="2184400" y="5346700"/>
          <p14:tracePt t="29365" x="2292350" y="5346700"/>
          <p14:tracePt t="29378" x="2336800" y="5346700"/>
          <p14:tracePt t="29392" x="2368550" y="5346700"/>
          <p14:tracePt t="29413" x="2400300" y="5346700"/>
          <p14:tracePt t="29427" x="2438400" y="5346700"/>
          <p14:tracePt t="29448" x="2457450" y="5353050"/>
          <p14:tracePt t="29462" x="2463800" y="5353050"/>
          <p14:tracePt t="29836" x="2444750" y="5353050"/>
          <p14:tracePt t="29841" x="2425700" y="5365750"/>
          <p14:tracePt t="29858" x="2400300" y="5372100"/>
          <p14:tracePt t="29865" x="2349500" y="5384800"/>
          <p14:tracePt t="29878" x="2330450" y="5397500"/>
          <p14:tracePt t="29899" x="2235200" y="5410200"/>
          <p14:tracePt t="29913" x="2184400" y="5422900"/>
          <p14:tracePt t="29928" x="2139950" y="5441950"/>
          <p14:tracePt t="29948" x="2082800" y="5454650"/>
          <p14:tracePt t="29962" x="2057400" y="5473700"/>
          <p14:tracePt t="30091" x="2044700" y="5461000"/>
          <p14:tracePt t="30120" x="2044700" y="5448300"/>
          <p14:tracePt t="30136" x="2038350" y="5441950"/>
          <p14:tracePt t="30150" x="2038350" y="5435600"/>
          <p14:tracePt t="30184" x="2038350" y="5429250"/>
          <p14:tracePt t="30387" x="2032000" y="5429250"/>
          <p14:tracePt t="30399" x="2044700" y="5429250"/>
          <p14:tracePt t="37041" x="2222500" y="5372100"/>
          <p14:tracePt t="37049" x="2482850" y="5276850"/>
          <p14:tracePt t="37066" x="2711450" y="5194300"/>
          <p14:tracePt t="37073" x="2882900" y="5143500"/>
          <p14:tracePt t="37080" x="2990850" y="5111750"/>
          <p14:tracePt t="37089" x="3054350" y="5099050"/>
          <p14:tracePt t="37101" x="3162300" y="5073650"/>
          <p14:tracePt t="37121" x="3124200" y="5060950"/>
          <p14:tracePt t="37137" x="3048000" y="5060950"/>
          <p14:tracePt t="37156" x="2743200" y="5124450"/>
          <p14:tracePt t="37170" x="2273300" y="5143500"/>
          <p14:tracePt t="37184" x="1530350" y="5010150"/>
          <p14:tracePt t="37205" x="711200" y="48133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057400" y="3141821"/>
            <a:ext cx="55626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</a:rPr>
              <a:t>Multiple Database Tables</a:t>
            </a:r>
            <a:br>
              <a:rPr lang="en-GB" sz="3200" b="1" spc="-20" dirty="0">
                <a:solidFill>
                  <a:srgbClr val="FFFFFF"/>
                </a:solidFill>
              </a:rPr>
            </a:br>
            <a:r>
              <a:rPr lang="en-GB" sz="3200" b="1" spc="-20" dirty="0">
                <a:solidFill>
                  <a:srgbClr val="FFFFFF"/>
                </a:solidFill>
              </a:rPr>
              <a:t> </a:t>
            </a:r>
            <a:endParaRPr lang="en-GB" sz="3200" dirty="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9ADB85E-9B66-D948-4C5A-071766703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597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2"/>
    </mc:Choice>
    <mc:Fallback>
      <p:transition spd="slow" advTm="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DOM Effects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9849E-47BE-7588-C5A5-6F169FCF7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0654"/>
            <a:ext cx="9144000" cy="465774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5759481-C92B-4F77-A24A-EA09CA946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868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49"/>
    </mc:Choice>
    <mc:Fallback>
      <p:transition spd="slow" advTm="65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3" x="438150" y="3651250"/>
          <p14:tracePt t="729" x="717550" y="3632200"/>
          <p14:tracePt t="737" x="971550" y="3594100"/>
          <p14:tracePt t="747" x="1181100" y="3575050"/>
          <p14:tracePt t="768" x="1600200" y="3511550"/>
          <p14:tracePt t="782" x="1917700" y="3441700"/>
          <p14:tracePt t="795" x="2184400" y="3397250"/>
          <p14:tracePt t="816" x="2406650" y="3352800"/>
          <p14:tracePt t="830" x="2565400" y="3308350"/>
          <p14:tracePt t="851" x="2806700" y="3251200"/>
          <p14:tracePt t="865" x="2876550" y="3232150"/>
          <p14:tracePt t="879" x="2990850" y="3206750"/>
          <p14:tracePt t="900" x="3060700" y="3194050"/>
          <p14:tracePt t="987" x="3060700" y="3200400"/>
          <p14:tracePt t="1003" x="3048000" y="3213100"/>
          <p14:tracePt t="1011" x="3035300" y="3219450"/>
          <p14:tracePt t="1017" x="3028950" y="3232150"/>
          <p14:tracePt t="1027" x="3003550" y="3238500"/>
          <p14:tracePt t="1035" x="2990850" y="3257550"/>
          <p14:tracePt t="1045" x="2965450" y="3257550"/>
          <p14:tracePt t="1066" x="2940050" y="3282950"/>
          <p14:tracePt t="1080" x="2921000" y="3282950"/>
          <p14:tracePt t="1101" x="2921000" y="3295650"/>
          <p14:tracePt t="1115" x="2908300" y="3295650"/>
          <p14:tracePt t="1135" x="2882900" y="3308350"/>
          <p14:tracePt t="1150" x="2876550" y="3308350"/>
          <p14:tracePt t="1163" x="2813050" y="3321050"/>
          <p14:tracePt t="1185" x="2711450" y="3321050"/>
          <p14:tracePt t="1198" x="2647950" y="3308350"/>
          <p14:tracePt t="1212" x="2514600" y="3276600"/>
          <p14:tracePt t="1233" x="2387600" y="3232150"/>
          <p14:tracePt t="1247" x="2349500" y="3206750"/>
          <p14:tracePt t="1267" x="2222500" y="3086100"/>
          <p14:tracePt t="1281" x="2114550" y="3009900"/>
          <p14:tracePt t="1296" x="2051050" y="2965450"/>
          <p14:tracePt t="1316" x="1816100" y="2876550"/>
          <p14:tracePt t="1330" x="1644650" y="2832100"/>
          <p14:tracePt t="1351" x="1498600" y="2819400"/>
          <p14:tracePt t="1365" x="1422400" y="2819400"/>
          <p14:tracePt t="1386" x="1390650" y="2819400"/>
          <p14:tracePt t="1399" x="1371600" y="2838450"/>
          <p14:tracePt t="1413" x="1346200" y="2870200"/>
          <p14:tracePt t="1435" x="1314450" y="2933700"/>
          <p14:tracePt t="1449" x="1314450" y="2978150"/>
          <p14:tracePt t="1469" x="1314450" y="2997200"/>
          <p14:tracePt t="1483" x="1320800" y="3022600"/>
          <p14:tracePt t="1497" x="1333500" y="3054350"/>
          <p14:tracePt t="1517" x="1371600" y="3098800"/>
          <p14:tracePt t="1532" x="1371600" y="3111500"/>
          <p14:tracePt t="1553" x="1371600" y="3143250"/>
          <p14:tracePt t="1566" x="1358900" y="3187700"/>
          <p14:tracePt t="1580" x="1314450" y="3238500"/>
          <p14:tracePt t="1601" x="1282700" y="3263900"/>
          <p14:tracePt t="1615" x="1238250" y="3282950"/>
          <p14:tracePt t="1636" x="1193800" y="3314700"/>
          <p14:tracePt t="1650" x="1181100" y="3321050"/>
          <p14:tracePt t="1663" x="1168400" y="3327400"/>
          <p14:tracePt t="1684" x="1168400" y="3346450"/>
          <p14:tracePt t="1698" x="1162050" y="3346450"/>
          <p14:tracePt t="1719" x="1155700" y="3359150"/>
          <p14:tracePt t="1737" x="1155700" y="3365500"/>
          <p14:tracePt t="1747" x="1149350" y="3371850"/>
          <p14:tracePt t="1768" x="1149350" y="3378200"/>
          <p14:tracePt t="1782" x="1143000" y="3384550"/>
          <p14:tracePt t="1802" x="1123950" y="3390900"/>
          <p14:tracePt t="1816" x="1117600" y="3390900"/>
          <p14:tracePt t="1830" x="1111250" y="3397250"/>
          <p14:tracePt t="1851" x="1073150" y="3397250"/>
          <p14:tracePt t="1865" x="1041400" y="3397250"/>
          <p14:tracePt t="1886" x="1003300" y="3403600"/>
          <p14:tracePt t="1900" x="990600" y="3403600"/>
          <p14:tracePt t="1913" x="977900" y="3403600"/>
          <p14:tracePt t="1934" x="977900" y="3409950"/>
          <p14:tracePt t="2062" x="971550" y="3403600"/>
          <p14:tracePt t="2067" x="965200" y="3390900"/>
          <p14:tracePt t="2073" x="965200" y="3384550"/>
          <p14:tracePt t="2083" x="965200" y="3378200"/>
          <p14:tracePt t="2101" x="958850" y="3365500"/>
          <p14:tracePt t="2115" x="958850" y="3352800"/>
          <p14:tracePt t="2136" x="952500" y="3346450"/>
          <p14:tracePt t="2203" x="952500" y="3340100"/>
          <p14:tracePt t="2251" x="952500" y="3327400"/>
          <p14:tracePt t="2330" x="946150" y="3321050"/>
          <p14:tracePt t="2683" x="952500" y="3321050"/>
          <p14:tracePt t="2691" x="965200" y="3321050"/>
          <p14:tracePt t="2705" x="977900" y="3321050"/>
          <p14:tracePt t="2731" x="977900" y="3340100"/>
          <p14:tracePt t="2739" x="971550" y="3365500"/>
          <p14:tracePt t="2745" x="952500" y="3384550"/>
          <p14:tracePt t="2755" x="952500" y="3403600"/>
          <p14:tracePt t="2767" x="939800" y="3435350"/>
          <p14:tracePt t="2781" x="927100" y="3486150"/>
          <p14:tracePt t="2803" x="920750" y="3517900"/>
          <p14:tracePt t="2816" x="914400" y="3600450"/>
          <p14:tracePt t="2837" x="946150" y="3829050"/>
          <p14:tracePt t="2851" x="1016000" y="3917950"/>
          <p14:tracePt t="2865" x="1130300" y="3994150"/>
          <p14:tracePt t="2886" x="1257300" y="4044950"/>
          <p14:tracePt t="2899" x="1358900" y="4070350"/>
          <p14:tracePt t="2920" x="1422400" y="4076700"/>
          <p14:tracePt t="2934" x="1441450" y="4083050"/>
          <p14:tracePt t="2948" x="1492250" y="4083050"/>
          <p14:tracePt t="2969" x="1549400" y="4083050"/>
          <p14:tracePt t="2983" x="1663700" y="4083050"/>
          <p14:tracePt t="3004" x="1784350" y="4083050"/>
          <p14:tracePt t="3018" x="1803400" y="4083050"/>
          <p14:tracePt t="3130" x="1790700" y="4083050"/>
          <p14:tracePt t="3139" x="1778000" y="4083050"/>
          <p14:tracePt t="3147" x="1765300" y="4083050"/>
          <p14:tracePt t="3153" x="1758950" y="4089400"/>
          <p14:tracePt t="3171" x="1733550" y="4089400"/>
          <p14:tracePt t="3184" x="1720850" y="4089400"/>
          <p14:tracePt t="3198" x="1701800" y="4089400"/>
          <p14:tracePt t="3219" x="1670050" y="4083050"/>
          <p14:tracePt t="3233" x="1657350" y="4076700"/>
          <p14:tracePt t="3254" x="1631950" y="4057650"/>
          <p14:tracePt t="3268" x="1606550" y="4032250"/>
          <p14:tracePt t="3281" x="1593850" y="4032250"/>
          <p14:tracePt t="3302" x="1555750" y="3975100"/>
          <p14:tracePt t="3316" x="1536700" y="3898900"/>
          <p14:tracePt t="3337" x="1517650" y="3886200"/>
          <p14:tracePt t="3351" x="1492250" y="3835400"/>
          <p14:tracePt t="3365" x="1447800" y="3790950"/>
          <p14:tracePt t="3386" x="1435100" y="3778250"/>
          <p14:tracePt t="3400" x="1416050" y="3765550"/>
          <p14:tracePt t="3421" x="1371600" y="3746500"/>
          <p14:tracePt t="3435" x="1320800" y="3733800"/>
          <p14:tracePt t="3448" x="1308100" y="3733800"/>
          <p14:tracePt t="3469" x="1212850" y="3708400"/>
          <p14:tracePt t="3483" x="1174750" y="3695700"/>
          <p14:tracePt t="3504" x="1162050" y="3689350"/>
          <p14:tracePt t="3518" x="1162050" y="3683000"/>
          <p14:tracePt t="3532" x="1155700" y="3663950"/>
          <p14:tracePt t="3553" x="1155700" y="3632200"/>
          <p14:tracePt t="3566" x="1155700" y="3619500"/>
          <p14:tracePt t="3587" x="1162050" y="3581400"/>
          <p14:tracePt t="3601" x="1162050" y="3575050"/>
          <p14:tracePt t="3615" x="1168400" y="3556000"/>
          <p14:tracePt t="3636" x="1181100" y="3543300"/>
          <p14:tracePt t="3650" x="1181100" y="3530600"/>
          <p14:tracePt t="3670" x="1181100" y="3524250"/>
          <p14:tracePt t="3684" x="1193800" y="3511550"/>
          <p14:tracePt t="3717" x="1193800" y="3505200"/>
          <p14:tracePt t="3729" x="1193800" y="3498850"/>
          <p14:tracePt t="3747" x="1193800" y="3492500"/>
          <p14:tracePt t="3771" x="1193800" y="3486150"/>
          <p14:tracePt t="3777" x="1193800" y="3479800"/>
          <p14:tracePt t="3787" x="1187450" y="3473450"/>
          <p14:tracePt t="3813" x="1187450" y="3467100"/>
          <p14:tracePt t="3835" x="1187450" y="3460750"/>
          <p14:tracePt t="3859" x="1187450" y="3454400"/>
          <p14:tracePt t="3867" x="1187450" y="3448050"/>
          <p14:tracePt t="3873" x="1187450" y="3441700"/>
          <p14:tracePt t="3891" x="1187450" y="3435350"/>
          <p14:tracePt t="3907" x="1187450" y="3429000"/>
          <p14:tracePt t="3921" x="1193800" y="3429000"/>
          <p14:tracePt t="3934" x="1193800" y="3416300"/>
          <p14:tracePt t="3948" x="1206500" y="3416300"/>
          <p14:tracePt t="3969" x="1212850" y="3403600"/>
          <p14:tracePt t="3983" x="1231900" y="3403600"/>
          <p14:tracePt t="4004" x="1263650" y="3390900"/>
          <p14:tracePt t="4017" x="1270000" y="3390900"/>
          <p14:tracePt t="4031" x="1276350" y="3390900"/>
          <p14:tracePt t="4053" x="1282700" y="3390900"/>
          <p14:tracePt t="4349" x="1289050" y="3390900"/>
          <p14:tracePt t="4363" x="1295400" y="3390900"/>
          <p14:tracePt t="4371" x="1301750" y="3390900"/>
          <p14:tracePt t="4381" x="1314450" y="3390900"/>
          <p14:tracePt t="4386" x="1320800" y="3390900"/>
          <p14:tracePt t="4400" x="1346200" y="3397250"/>
          <p14:tracePt t="4420" x="1365250" y="3397250"/>
          <p14:tracePt t="4434" x="1384300" y="3397250"/>
          <p14:tracePt t="4455" x="1447800" y="3397250"/>
          <p14:tracePt t="4469" x="1504950" y="3397250"/>
          <p14:tracePt t="4483" x="1524000" y="3397250"/>
          <p14:tracePt t="4503" x="1587500" y="3397250"/>
          <p14:tracePt t="4517" x="1657350" y="3397250"/>
          <p14:tracePt t="4538" x="1720850" y="3397250"/>
          <p14:tracePt t="4553" x="1778000" y="3403600"/>
          <p14:tracePt t="4566" x="1809750" y="3403600"/>
          <p14:tracePt t="4587" x="1885950" y="3403600"/>
          <p14:tracePt t="4601" x="1974850" y="3403600"/>
          <p14:tracePt t="4622" x="2070100" y="3403600"/>
          <p14:tracePt t="4636" x="2146300" y="3403600"/>
          <p14:tracePt t="4649" x="2190750" y="3403600"/>
          <p14:tracePt t="4671" x="2330450" y="3403600"/>
          <p14:tracePt t="4684" x="2432050" y="3403600"/>
          <p14:tracePt t="4705" x="2514600" y="3397250"/>
          <p14:tracePt t="4719" x="2565400" y="3384550"/>
          <p14:tracePt t="4733" x="2578100" y="3384550"/>
          <p14:tracePt t="4771" x="2584450" y="3384550"/>
          <p14:tracePt t="4779" x="2597150" y="3384550"/>
          <p14:tracePt t="4795" x="2622550" y="3384550"/>
          <p14:tracePt t="4803" x="2635250" y="3384550"/>
          <p14:tracePt t="4816" x="2654300" y="3378200"/>
          <p14:tracePt t="4837" x="2673350" y="3378200"/>
          <p14:tracePt t="4851" x="2686050" y="3378200"/>
          <p14:tracePt t="4872" x="2705100" y="3378200"/>
          <p14:tracePt t="4885" x="2724150" y="3378200"/>
          <p14:tracePt t="4899" x="2743200" y="3378200"/>
          <p14:tracePt t="4921" x="2762250" y="3378200"/>
          <p14:tracePt t="5060" x="2768600" y="3378200"/>
          <p14:tracePt t="5456" x="2794000" y="3352800"/>
          <p14:tracePt t="5476" x="2787650" y="3365500"/>
          <p14:tracePt t="5489" x="2774950" y="3378200"/>
          <p14:tracePt t="5495" x="2774950" y="3390900"/>
          <p14:tracePt t="5501" x="2762250" y="3403600"/>
          <p14:tracePt t="5507" x="2755900" y="3403600"/>
          <p14:tracePt t="5518" x="2755900" y="3416300"/>
          <p14:tracePt t="5538" x="2711450" y="3441700"/>
          <p14:tracePt t="5552" x="2673350" y="3460750"/>
          <p14:tracePt t="5574" x="2578100" y="3486150"/>
          <p14:tracePt t="5587" x="2565400" y="3498850"/>
          <p14:tracePt t="5601" x="2533650" y="3517900"/>
          <p14:tracePt t="5622" x="2520950" y="3530600"/>
          <p14:tracePt t="5636" x="2508250" y="3536950"/>
          <p14:tracePt t="5656" x="2495550" y="3543300"/>
          <p14:tracePt t="5691" x="2489200" y="3543300"/>
          <p14:tracePt t="5707" x="2476500" y="3549650"/>
          <p14:tracePt t="6005" x="2482850" y="3549650"/>
          <p14:tracePt t="6011" x="2489200" y="3549650"/>
          <p14:tracePt t="6024" x="2495550" y="3549650"/>
          <p14:tracePt t="6043" x="2501900" y="3549650"/>
          <p14:tracePt t="6051" x="2508250" y="3549650"/>
          <p14:tracePt t="6052" x="2527300" y="3556000"/>
          <p14:tracePt t="6073" x="2540000" y="3556000"/>
          <p14:tracePt t="6087" x="2584450" y="3568700"/>
          <p14:tracePt t="6101" x="2622550" y="3568700"/>
          <p14:tracePt t="6122" x="2635250" y="3568700"/>
          <p14:tracePt t="6136" x="2654300" y="3568700"/>
          <p14:tracePt t="6156" x="2673350" y="3568700"/>
          <p14:tracePt t="6170" x="2679700" y="3568700"/>
          <p14:tracePt t="6184" x="2692400" y="3568700"/>
          <p14:tracePt t="6205" x="2705100" y="3568700"/>
          <p14:tracePt t="6219" x="2724150" y="3568700"/>
          <p14:tracePt t="6240" x="2743200" y="3568700"/>
          <p14:tracePt t="6257" x="2749550" y="3568700"/>
          <p14:tracePt t="6267" x="2755900" y="3568700"/>
          <p14:tracePt t="6532" x="2743200" y="3568700"/>
          <p14:tracePt t="6547" x="2717800" y="3568700"/>
          <p14:tracePt t="6555" x="2705100" y="3568700"/>
          <p14:tracePt t="6561" x="2686050" y="3568700"/>
          <p14:tracePt t="6573" x="2654300" y="3568700"/>
          <p14:tracePt t="6587" x="2584450" y="3568700"/>
          <p14:tracePt t="6601" x="2565400" y="3568700"/>
          <p14:tracePt t="6622" x="2463800" y="3568700"/>
          <p14:tracePt t="6636" x="2387600" y="3568700"/>
          <p14:tracePt t="6656" x="2374900" y="3568700"/>
          <p14:tracePt t="6715" x="2381250" y="3568700"/>
          <p14:tracePt t="6723" x="2400300" y="3568700"/>
          <p14:tracePt t="6729" x="2419350" y="3568700"/>
          <p14:tracePt t="6740" x="2451100" y="3568700"/>
          <p14:tracePt t="6754" x="2552700" y="3568700"/>
          <p14:tracePt t="6767" x="2597150" y="3562350"/>
          <p14:tracePt t="6788" x="2692400" y="3543300"/>
          <p14:tracePt t="6802" x="2736850" y="3543300"/>
          <p14:tracePt t="6823" x="2698750" y="3530600"/>
          <p14:tracePt t="6932" x="2711450" y="3530600"/>
          <p14:tracePt t="6939" x="2730500" y="3530600"/>
          <p14:tracePt t="6945" x="2755900" y="3530600"/>
          <p14:tracePt t="6955" x="2787650" y="3530600"/>
          <p14:tracePt t="6969" x="2832100" y="3530600"/>
          <p14:tracePt t="6990" x="2876550" y="3530600"/>
          <p14:tracePt t="7004" x="2901950" y="3530600"/>
          <p14:tracePt t="7024" x="2933700" y="3530600"/>
          <p14:tracePt t="7038" x="2946400" y="3530600"/>
          <p14:tracePt t="7052" x="2978150" y="3530600"/>
          <p14:tracePt t="7073" x="3067050" y="3530600"/>
          <p14:tracePt t="7087" x="3162300" y="3530600"/>
          <p14:tracePt t="7108" x="3244850" y="3530600"/>
          <p14:tracePt t="7122" x="3295650" y="3530600"/>
          <p14:tracePt t="7136" x="3397250" y="3530600"/>
          <p14:tracePt t="7157" x="3562350" y="3530600"/>
          <p14:tracePt t="7171" x="3587750" y="3530600"/>
          <p14:tracePt t="7191" x="3606800" y="3530600"/>
          <p14:tracePt t="7760" x="3606800" y="3536950"/>
          <p14:tracePt t="7808" x="3568700" y="3549650"/>
          <p14:tracePt t="7809" x="3536950" y="3568700"/>
          <p14:tracePt t="7816" x="3511550" y="3587750"/>
          <p14:tracePt t="7823" x="3454400" y="3606800"/>
          <p14:tracePt t="7837" x="3295650" y="3663950"/>
          <p14:tracePt t="7858" x="3111500" y="3714750"/>
          <p14:tracePt t="7872" x="2959100" y="3752850"/>
          <p14:tracePt t="7885" x="2762250" y="3790950"/>
          <p14:tracePt t="7907" x="2628900" y="3822700"/>
          <p14:tracePt t="7920" x="2622550" y="3835400"/>
          <p14:tracePt t="7941" x="2609850" y="3835400"/>
          <p14:tracePt t="7955" x="2590800" y="3835400"/>
          <p14:tracePt t="7969" x="2584450" y="3835400"/>
          <p14:tracePt t="7989" x="2578100" y="3835400"/>
          <p14:tracePt t="8044" x="2559050" y="3829050"/>
          <p14:tracePt t="8067" x="2533650" y="3822700"/>
          <p14:tracePt t="8075" x="2527300" y="3822700"/>
          <p14:tracePt t="8091" x="2514600" y="3822700"/>
          <p14:tracePt t="8105" x="2508250" y="3822700"/>
          <p14:tracePt t="8139" x="2501900" y="3822700"/>
          <p14:tracePt t="8147" x="2495550" y="3822700"/>
          <p14:tracePt t="8195" x="2489200" y="3822700"/>
          <p14:tracePt t="8217" x="2482850" y="3816350"/>
          <p14:tracePt t="8223" x="2476500" y="3816350"/>
          <p14:tracePt t="8308" x="2470150" y="3810000"/>
          <p14:tracePt t="8315" x="2463800" y="3803650"/>
          <p14:tracePt t="8321" x="2432050" y="3784600"/>
          <p14:tracePt t="8339" x="2413000" y="3784600"/>
          <p14:tracePt t="8355" x="2419350" y="3784600"/>
          <p14:tracePt t="8387" x="2406650" y="3771900"/>
          <p14:tracePt t="8393" x="2374900" y="3759200"/>
          <p14:tracePt t="8526" x="2368550" y="3752850"/>
          <p14:tracePt t="8547" x="2387600" y="3752850"/>
          <p14:tracePt t="8571" x="2387600" y="3746500"/>
          <p14:tracePt t="8585" x="2387600" y="3740150"/>
          <p14:tracePt t="8619" x="2393950" y="3740150"/>
          <p14:tracePt t="8627" x="2400300" y="3740150"/>
          <p14:tracePt t="8633" x="2400300" y="3733800"/>
          <p14:tracePt t="8642" x="2413000" y="3733800"/>
          <p14:tracePt t="8656" x="2432050" y="3733800"/>
          <p14:tracePt t="8670" x="2438400" y="3727450"/>
          <p14:tracePt t="8691" x="2489200" y="3727450"/>
          <p14:tracePt t="8705" x="2533650" y="3727450"/>
          <p14:tracePt t="8726" x="2590800" y="3727450"/>
          <p14:tracePt t="8740" x="2641600" y="3727450"/>
          <p14:tracePt t="8753" x="2749550" y="3727450"/>
          <p14:tracePt t="8774" x="2882900" y="3727450"/>
          <p14:tracePt t="8788" x="3028950" y="3727450"/>
          <p14:tracePt t="8809" x="3181350" y="3727450"/>
          <p14:tracePt t="8823" x="3308350" y="3727450"/>
          <p14:tracePt t="8837" x="3390900" y="3727450"/>
          <p14:tracePt t="8858" x="3416300" y="3727450"/>
          <p14:tracePt t="8883" x="3409950" y="3727450"/>
          <p14:tracePt t="8892" x="3378200" y="3721100"/>
          <p14:tracePt t="8907" x="3359150" y="3721100"/>
          <p14:tracePt t="8920" x="3321050" y="3721100"/>
          <p14:tracePt t="8941" x="3213100" y="3721100"/>
          <p14:tracePt t="9052" x="3225800" y="3721100"/>
          <p14:tracePt t="9053" x="3251200" y="3721100"/>
          <p14:tracePt t="9059" x="3295650" y="3721100"/>
          <p14:tracePt t="9073" x="3308350" y="3721100"/>
          <p14:tracePt t="9087" x="3333750" y="3714750"/>
          <p14:tracePt t="9115" x="3340100" y="3714750"/>
          <p14:tracePt t="10058" x="3327400" y="3721100"/>
          <p14:tracePt t="10059" x="3295650" y="3727450"/>
          <p14:tracePt t="10066" x="3263900" y="3740150"/>
          <p14:tracePt t="10073" x="3175000" y="3771900"/>
          <p14:tracePt t="10094" x="3105150" y="3803650"/>
          <p14:tracePt t="10094" x="3079750" y="3816350"/>
          <p14:tracePt t="10108" x="2971800" y="3867150"/>
          <p14:tracePt t="10122" x="2806700" y="3949700"/>
          <p14:tracePt t="10143" x="2635250" y="4057650"/>
          <p14:tracePt t="10156" x="2514600" y="4140200"/>
          <p14:tracePt t="10177" x="2457450" y="4197350"/>
          <p14:tracePt t="10191" x="2432050" y="4229100"/>
          <p14:tracePt t="10205" x="2425700" y="4273550"/>
          <p14:tracePt t="10226" x="2451100" y="4318000"/>
          <p14:tracePt t="10240" x="2482850" y="4362450"/>
          <p14:tracePt t="10261" x="2495550" y="4368800"/>
          <p14:tracePt t="10299" x="2495550" y="4375150"/>
          <p14:tracePt t="10307" x="2501900" y="4375150"/>
          <p14:tracePt t="10313" x="2514600" y="4375150"/>
          <p14:tracePt t="10323" x="2527300" y="4375150"/>
          <p14:tracePt t="10344" x="2552700" y="4375150"/>
          <p14:tracePt t="10358" x="2571750" y="4375150"/>
          <p14:tracePt t="10372" x="2578100" y="4368800"/>
          <p14:tracePt t="10393" x="2552700" y="4368800"/>
          <p14:tracePt t="10406" x="2546350" y="4368800"/>
          <p14:tracePt t="10427" x="2508250" y="4368800"/>
          <p14:tracePt t="10449" x="2501900" y="4368800"/>
          <p14:tracePt t="10467" x="2495550" y="4368800"/>
          <p14:tracePt t="10475" x="2489200" y="4368800"/>
          <p14:tracePt t="10489" x="2514600" y="4375150"/>
          <p14:tracePt t="10511" x="2508250" y="4368800"/>
          <p14:tracePt t="10524" x="2463800" y="4343400"/>
          <p14:tracePt t="10538" x="2444750" y="4324350"/>
          <p14:tracePt t="10559" x="2362200" y="4311650"/>
          <p14:tracePt t="10573" x="2298700" y="4311650"/>
          <p14:tracePt t="10594" x="2108200" y="4311650"/>
          <p14:tracePt t="10607" x="2063750" y="4311650"/>
          <p14:tracePt t="10621" x="2006600" y="4311650"/>
          <p14:tracePt t="10642" x="1993900" y="4311650"/>
          <p14:tracePt t="10656" x="1987550" y="4311650"/>
          <p14:tracePt t="10677" x="1936750" y="4311650"/>
          <p14:tracePt t="10691" x="1879600" y="4318000"/>
          <p14:tracePt t="10705" x="1847850" y="4330700"/>
          <p14:tracePt t="10726" x="1758950" y="4356100"/>
          <p14:tracePt t="10740" x="1727200" y="4362450"/>
          <p14:tracePt t="10760" x="1682750" y="4368800"/>
          <p14:tracePt t="10774" x="1651000" y="4375150"/>
          <p14:tracePt t="10788" x="1606550" y="4394200"/>
          <p14:tracePt t="10809" x="1600200" y="4394200"/>
          <p14:tracePt t="10823" x="1587500" y="4406900"/>
          <p14:tracePt t="10844" x="1581150" y="4413250"/>
          <p14:tracePt t="10858" x="1549400" y="4432300"/>
          <p14:tracePt t="10871" x="1536700" y="4432300"/>
          <p14:tracePt t="10892" x="1517650" y="4445000"/>
          <p14:tracePt t="10907" x="1511300" y="4457700"/>
          <p14:tracePt t="11537" x="1498600" y="4457700"/>
          <p14:tracePt t="11538" x="1485900" y="4457700"/>
          <p14:tracePt t="11559" x="1460500" y="4457700"/>
          <p14:tracePt t="11566" x="1447800" y="4457700"/>
          <p14:tracePt t="11573" x="1441450" y="4457700"/>
          <p14:tracePt t="11594" x="1428750" y="4457700"/>
          <p14:tracePt t="11607" x="1422400" y="4457700"/>
          <p14:tracePt t="11629" x="1409700" y="4451350"/>
          <p14:tracePt t="11642" x="1390650" y="4438650"/>
          <p14:tracePt t="11656" x="1377950" y="4425950"/>
          <p14:tracePt t="11677" x="1352550" y="4425950"/>
          <p14:tracePt t="11691" x="1327150" y="4425950"/>
          <p14:tracePt t="11712" x="1301750" y="4413250"/>
          <p14:tracePt t="11726" x="1257300" y="4413250"/>
          <p14:tracePt t="11739" x="1244600" y="4406900"/>
          <p14:tracePt t="11761" x="1187450" y="4387850"/>
          <p14:tracePt t="11779" x="1168400" y="4375150"/>
          <p14:tracePt t="11795" x="1155700" y="4375150"/>
          <p14:tracePt t="11827" x="1143000" y="4368800"/>
          <p14:tracePt t="11849" x="1136650" y="4368800"/>
          <p14:tracePt t="11855" x="1130300" y="4356100"/>
          <p14:tracePt t="11873" x="1130300" y="4343400"/>
          <p14:tracePt t="11879" x="1117600" y="4343400"/>
          <p14:tracePt t="11893" x="1117600" y="4330700"/>
          <p14:tracePt t="11906" x="1104900" y="4305300"/>
          <p14:tracePt t="11927" x="1098550" y="4286250"/>
          <p14:tracePt t="11941" x="1092200" y="4279900"/>
          <p14:tracePt t="11962" x="1085850" y="4279900"/>
          <p14:tracePt t="11975" x="1079500" y="4267200"/>
          <p14:tracePt t="11989" x="1073150" y="4254500"/>
          <p14:tracePt t="12011" x="1073150" y="4229100"/>
          <p14:tracePt t="12024" x="1060450" y="4216400"/>
          <p14:tracePt t="12045" x="1054100" y="4210050"/>
          <p14:tracePt t="12060" x="1047750" y="4197350"/>
          <p14:tracePt t="12073" x="1041400" y="4191000"/>
          <p14:tracePt t="12094" x="1035050" y="4184650"/>
          <p14:tracePt t="12479" x="1028700" y="4184650"/>
          <p14:tracePt t="12494" x="1028700" y="4203700"/>
          <p14:tracePt t="12495" x="1028700" y="4229100"/>
          <p14:tracePt t="12497" x="1028700" y="4286250"/>
          <p14:tracePt t="12511" x="1022350" y="4540250"/>
          <p14:tracePt t="12524" x="1022350" y="4768850"/>
          <p14:tracePt t="12545" x="1041400" y="5060950"/>
          <p14:tracePt t="12559" x="1085850" y="5321300"/>
          <p14:tracePt t="12580" x="1136650" y="5588000"/>
          <p14:tracePt t="12594" x="1162050" y="5664200"/>
          <p14:tracePt t="12608" x="1181100" y="5810250"/>
          <p14:tracePt t="12629" x="1181100" y="5911850"/>
          <p14:tracePt t="12642" x="1181100" y="5918200"/>
          <p14:tracePt t="12663" x="1181100" y="5924550"/>
          <p14:tracePt t="12740" x="1181100" y="5918200"/>
          <p14:tracePt t="12755" x="1168400" y="5905500"/>
          <p14:tracePt t="12763" x="1168400" y="5886450"/>
          <p14:tracePt t="12769" x="1168400" y="5861050"/>
          <p14:tracePt t="12779" x="1155700" y="5822950"/>
          <p14:tracePt t="12795" x="1155700" y="5772150"/>
          <p14:tracePt t="12809" x="1155700" y="5740400"/>
          <p14:tracePt t="12830" x="1130300" y="5588000"/>
          <p14:tracePt t="12844" x="1104900" y="5422900"/>
          <p14:tracePt t="12857" x="1085850" y="5226050"/>
          <p14:tracePt t="12879" x="1085850" y="4978400"/>
          <p14:tracePt t="12892" x="1085850" y="4737100"/>
          <p14:tracePt t="12913" x="1092200" y="4502150"/>
          <p14:tracePt t="12927" x="1092200" y="4438650"/>
          <p14:tracePt t="12941" x="1092200" y="4381500"/>
          <p14:tracePt t="12962" x="1092200" y="4375150"/>
          <p14:tracePt t="13003" x="1098550" y="4413250"/>
          <p14:tracePt t="13019" x="1098550" y="4425950"/>
          <p14:tracePt t="13027" x="1098550" y="4457700"/>
          <p14:tracePt t="13033" x="1111250" y="4502150"/>
          <p14:tracePt t="13045" x="1123950" y="4559300"/>
          <p14:tracePt t="13059" x="1143000" y="4692650"/>
          <p14:tracePt t="13080" x="1168400" y="4876800"/>
          <p14:tracePt t="13094" x="1174750" y="4953000"/>
          <p14:tracePt t="13107" x="1193800" y="5111750"/>
          <p14:tracePt t="13128" x="1200150" y="5302250"/>
          <p14:tracePt t="13142" x="1206500" y="5353050"/>
          <p14:tracePt t="13163" x="1219200" y="5461000"/>
          <p14:tracePt t="13177" x="1219200" y="5473700"/>
          <p14:tracePt t="13219" x="1225550" y="5473700"/>
          <p14:tracePt t="13235" x="1225550" y="5467350"/>
          <p14:tracePt t="13243" x="1225550" y="5448300"/>
          <p14:tracePt t="13249" x="1225550" y="5435600"/>
          <p14:tracePt t="13260" x="1219200" y="5416550"/>
          <p14:tracePt t="13274" x="1200150" y="5359400"/>
          <p14:tracePt t="13295" x="1193800" y="5302250"/>
          <p14:tracePt t="13309" x="1193800" y="5219700"/>
          <p14:tracePt t="13330" x="1212850" y="5111750"/>
          <p14:tracePt t="13344" x="1225550" y="4997450"/>
          <p14:tracePt t="13357" x="1244600" y="4908550"/>
          <p14:tracePt t="13378" x="1257300" y="4813300"/>
          <p14:tracePt t="13392" x="1257300" y="4787900"/>
          <p14:tracePt t="13413" x="1257300" y="4775200"/>
          <p14:tracePt t="13427" x="1257300" y="4768850"/>
          <p14:tracePt t="13524" x="1257300" y="4762500"/>
          <p14:tracePt t="13531" x="1257300" y="4756150"/>
          <p14:tracePt t="13547" x="1244600" y="4749800"/>
          <p14:tracePt t="13555" x="1238250" y="4737100"/>
          <p14:tracePt t="13561" x="1231900" y="4724400"/>
          <p14:tracePt t="13580" x="1225550" y="4686300"/>
          <p14:tracePt t="13594" x="1225550" y="4673600"/>
          <p14:tracePt t="13607" x="1212850" y="4616450"/>
          <p14:tracePt t="13628" x="1155700" y="4514850"/>
          <p14:tracePt t="13643" x="1117600" y="4470400"/>
          <p14:tracePt t="13663" x="1092200" y="4438650"/>
          <p14:tracePt t="13681" x="1092200" y="4425950"/>
          <p14:tracePt t="13715" x="1079500" y="4425950"/>
          <p14:tracePt t="13724" x="1079500" y="4413250"/>
          <p14:tracePt t="13747" x="1054100" y="4406900"/>
          <p14:tracePt t="13763" x="1054100" y="4400550"/>
          <p14:tracePt t="13966" x="1041400" y="4394200"/>
          <p14:tracePt t="13979" x="1028700" y="4394200"/>
          <p14:tracePt t="13987" x="1003300" y="4387850"/>
          <p14:tracePt t="13993" x="990600" y="4381500"/>
          <p14:tracePt t="13999" x="984250" y="4381500"/>
          <p14:tracePt t="14011" x="927100" y="4375150"/>
          <p14:tracePt t="14024" x="889000" y="4375150"/>
          <p14:tracePt t="18105" x="933450" y="4368800"/>
          <p14:tracePt t="18113" x="990600" y="4362450"/>
          <p14:tracePt t="18115" x="1035050" y="4362450"/>
          <p14:tracePt t="18121" x="1047750" y="4349750"/>
          <p14:tracePt t="18129" x="1060450" y="4349750"/>
          <p14:tracePt t="18149" x="1079500" y="4349750"/>
          <p14:tracePt t="18163" x="1111250" y="4337050"/>
          <p14:tracePt t="18184" x="1149350" y="4330700"/>
          <p14:tracePt t="18198" x="1212850" y="4330700"/>
          <p14:tracePt t="18219" x="1295400" y="4330700"/>
          <p14:tracePt t="18232" x="1352550" y="4330700"/>
          <p14:tracePt t="18246" x="1492250" y="4330700"/>
          <p14:tracePt t="18267" x="1752600" y="4330700"/>
          <p14:tracePt t="18281" x="1962150" y="4330700"/>
          <p14:tracePt t="18295" x="2082800" y="4330700"/>
          <p14:tracePt t="18316" x="2470150" y="4330700"/>
          <p14:tracePt t="18329" x="2603500" y="4330700"/>
          <p14:tracePt t="18350" x="3111500" y="4330700"/>
          <p14:tracePt t="18364" x="3403600" y="4330700"/>
          <p14:tracePt t="18385" x="3740150" y="4337050"/>
          <p14:tracePt t="18399" x="3835400" y="4343400"/>
          <p14:tracePt t="18413" x="3994150" y="4356100"/>
          <p14:tracePt t="18434" x="4133850" y="4387850"/>
          <p14:tracePt t="18448" x="4146550" y="4394200"/>
          <p14:tracePt t="18469" x="4152900" y="4394200"/>
          <p14:tracePt t="18539" x="4146550" y="4394200"/>
          <p14:tracePt t="18547" x="4127500" y="4394200"/>
          <p14:tracePt t="18553" x="4114800" y="4400550"/>
          <p14:tracePt t="18563" x="4102100" y="4400550"/>
          <p14:tracePt t="18571" x="4089400" y="4406900"/>
          <p14:tracePt t="18585" x="4076700" y="4406900"/>
          <p14:tracePt t="18601" x="4051300" y="4413250"/>
          <p14:tracePt t="18615" x="4038600" y="4413250"/>
          <p14:tracePt t="18635" x="3962400" y="4413250"/>
          <p14:tracePt t="18649" x="3892550" y="4413250"/>
          <p14:tracePt t="18663" x="3867150" y="4413250"/>
          <p14:tracePt t="18684" x="3778250" y="4413250"/>
          <p14:tracePt t="18698" x="3689350" y="4413250"/>
          <p14:tracePt t="18719" x="3644900" y="4413250"/>
          <p14:tracePt t="18732" x="3606800" y="4413250"/>
          <p14:tracePt t="18746" x="3575050" y="4419600"/>
          <p14:tracePt t="18767" x="3543300" y="4419600"/>
          <p14:tracePt t="18781" x="3511550" y="4419600"/>
          <p14:tracePt t="18802" x="3473450" y="4419600"/>
          <p14:tracePt t="18816" x="3441700" y="4419600"/>
          <p14:tracePt t="18830" x="3429000" y="4419600"/>
          <p14:tracePt t="18851" x="3397250" y="4419600"/>
          <p14:tracePt t="18865" x="3378200" y="4419600"/>
          <p14:tracePt t="18885" x="3371850" y="4419600"/>
          <p14:tracePt t="18899" x="3365500" y="4419600"/>
          <p14:tracePt t="18931" x="3359150" y="4419600"/>
          <p14:tracePt t="18983" x="3346450" y="4419600"/>
          <p14:tracePt t="19005" x="3333750" y="4419600"/>
          <p14:tracePt t="19019" x="3321050" y="4419600"/>
          <p14:tracePt t="19027" x="3302000" y="4419600"/>
          <p14:tracePt t="19032" x="3289300" y="4419600"/>
          <p14:tracePt t="19043" x="3282950" y="4419600"/>
          <p14:tracePt t="19052" x="3276600" y="4419600"/>
          <p14:tracePt t="19066" x="3270250" y="4419600"/>
          <p14:tracePt t="19080" x="3238500" y="4419600"/>
          <p14:tracePt t="19100" x="3194050" y="4419600"/>
          <p14:tracePt t="19115" x="3175000" y="4419600"/>
          <p14:tracePt t="19135" x="3143250" y="4419600"/>
          <p14:tracePt t="19149" x="3117850" y="4419600"/>
          <p14:tracePt t="19163" x="3073400" y="4419600"/>
          <p14:tracePt t="19184" x="3028950" y="4406900"/>
          <p14:tracePt t="19198" x="3003550" y="4394200"/>
          <p14:tracePt t="19219" x="2990850" y="4394200"/>
          <p14:tracePt t="19233" x="2952750" y="4387850"/>
          <p14:tracePt t="19247" x="2914650" y="4381500"/>
          <p14:tracePt t="19267" x="2844800" y="4375150"/>
          <p14:tracePt t="19281" x="2794000" y="4375150"/>
          <p14:tracePt t="19302" x="2743200" y="4375150"/>
          <p14:tracePt t="19316" x="2705100" y="4375150"/>
          <p14:tracePt t="19330" x="2692400" y="4375150"/>
          <p14:tracePt t="19350" x="2654300" y="4375150"/>
          <p14:tracePt t="19364" x="2628900" y="4375150"/>
          <p14:tracePt t="19385" x="2559050" y="4381500"/>
          <p14:tracePt t="19399" x="2527300" y="4381500"/>
          <p14:tracePt t="19413" x="2476500" y="4400550"/>
          <p14:tracePt t="19434" x="2413000" y="4400550"/>
          <p14:tracePt t="19448" x="2387600" y="4400550"/>
          <p14:tracePt t="19469" x="2349500" y="4400550"/>
          <p14:tracePt t="19483" x="2305050" y="4400550"/>
          <p14:tracePt t="19496" x="2286000" y="4400550"/>
          <p14:tracePt t="19518" x="2222500" y="4400550"/>
          <p14:tracePt t="19531" x="2203450" y="4400550"/>
          <p14:tracePt t="19552" x="2184400" y="4400550"/>
          <p14:tracePt t="19566" x="2165350" y="4400550"/>
          <p14:tracePt t="19580" x="2146300" y="4394200"/>
          <p14:tracePt t="19601" x="2133600" y="4394200"/>
          <p14:tracePt t="19614" x="2120900" y="4394200"/>
          <p14:tracePt t="19635" x="2095500" y="4394200"/>
          <p14:tracePt t="19649" x="2082800" y="4394200"/>
          <p14:tracePt t="19663" x="2063750" y="4394200"/>
          <p14:tracePt t="19684" x="2057400" y="4394200"/>
          <p14:tracePt t="19713" x="2051050" y="4394200"/>
          <p14:tracePt t="19720" x="2044700" y="4394200"/>
          <p14:tracePt t="19737" x="2038350" y="4394200"/>
          <p14:tracePt t="19753" x="2012950" y="4394200"/>
          <p14:tracePt t="19768" x="2006600" y="4394200"/>
          <p14:tracePt t="19781" x="2000250" y="4394200"/>
          <p14:tracePt t="19802" x="1981200" y="4394200"/>
          <p14:tracePt t="19819" x="1974850" y="4394200"/>
          <p14:tracePt t="19837" x="1962150" y="4387850"/>
          <p14:tracePt t="19850" x="1955800" y="4387850"/>
          <p14:tracePt t="19864" x="1943100" y="4387850"/>
          <p14:tracePt t="19885" x="1924050" y="4387850"/>
          <p14:tracePt t="19899" x="1905000" y="4387850"/>
          <p14:tracePt t="19920" x="1854200" y="4381500"/>
          <p14:tracePt t="19934" x="1809750" y="4381500"/>
          <p14:tracePt t="19948" x="1778000" y="4368800"/>
          <p14:tracePt t="19968" x="1758950" y="4362450"/>
          <p14:tracePt t="19982" x="1752600" y="4362450"/>
          <p14:tracePt t="20003" x="1720850" y="4362450"/>
          <p14:tracePt t="20017" x="1670050" y="4362450"/>
          <p14:tracePt t="20031" x="1644650" y="4362450"/>
          <p14:tracePt t="20053" x="1574800" y="4362450"/>
          <p14:tracePt t="20066" x="1543050" y="4362450"/>
          <p14:tracePt t="20087" x="1530350" y="4362450"/>
          <p14:tracePt t="20100" x="1524000" y="4356100"/>
          <p14:tracePt t="20122" x="1517650" y="4356100"/>
          <p14:tracePt t="20135" x="1511300" y="4356100"/>
          <p14:tracePt t="20153" x="1504950" y="4356100"/>
          <p14:tracePt t="20195" x="1504950" y="4343400"/>
          <p14:tracePt t="20203" x="1511300" y="4343400"/>
          <p14:tracePt t="20219" x="1530350" y="4343400"/>
          <p14:tracePt t="20227" x="1549400" y="4343400"/>
          <p14:tracePt t="20233" x="1574800" y="4343400"/>
          <p14:tracePt t="20253" x="1612900" y="4343400"/>
          <p14:tracePt t="20267" x="1676400" y="4343400"/>
          <p14:tracePt t="20281" x="1803400" y="4343400"/>
          <p14:tracePt t="20302" x="1949450" y="4343400"/>
          <p14:tracePt t="20316" x="2114550" y="4343400"/>
          <p14:tracePt t="20337" x="2374900" y="4343400"/>
          <p14:tracePt t="20351" x="2546350" y="4343400"/>
          <p14:tracePt t="20364" x="2609850" y="4343400"/>
          <p14:tracePt t="20385" x="2774950" y="4349750"/>
          <p14:tracePt t="20399" x="2825750" y="4349750"/>
          <p14:tracePt t="20420" x="2959100" y="4375150"/>
          <p14:tracePt t="20434" x="3003550" y="4381500"/>
          <p14:tracePt t="20448" x="3155950" y="4400550"/>
          <p14:tracePt t="20468" x="3257550" y="4400550"/>
          <p14:tracePt t="20482" x="3359150" y="4400550"/>
          <p14:tracePt t="20503" x="3454400" y="4400550"/>
          <p14:tracePt t="20517" x="3587750" y="4400550"/>
          <p14:tracePt t="20531" x="3625850" y="4400550"/>
          <p14:tracePt t="20552" x="3702050" y="4400550"/>
          <p14:tracePt t="20566" x="3784600" y="4413250"/>
          <p14:tracePt t="20587" x="3873500" y="4413250"/>
          <p14:tracePt t="20601" x="3911600" y="4413250"/>
          <p14:tracePt t="20614" x="3937000" y="4413250"/>
          <p14:tracePt t="20635" x="3981450" y="4413250"/>
          <p14:tracePt t="20649" x="4013200" y="4413250"/>
          <p14:tracePt t="20670" x="4064000" y="4413250"/>
          <p14:tracePt t="20684" x="4102100" y="4413250"/>
          <p14:tracePt t="20698" x="4127500" y="4413250"/>
          <p14:tracePt t="20719" x="4146550" y="4413250"/>
          <p14:tracePt t="20926" x="4152900" y="4413250"/>
          <p14:tracePt t="20939" x="4159250" y="4413250"/>
          <p14:tracePt t="21262" x="4152900" y="4413250"/>
          <p14:tracePt t="21297" x="4146550" y="4413250"/>
          <p14:tracePt t="21355" x="4140200" y="4413250"/>
          <p14:tracePt t="21369" x="4127500" y="4413250"/>
          <p14:tracePt t="21377" x="4121150" y="4413250"/>
          <p14:tracePt t="21383" x="4108450" y="4413250"/>
          <p14:tracePt t="21393" x="4095750" y="4413250"/>
          <p14:tracePt t="21400" x="4089400" y="4413250"/>
          <p14:tracePt t="21420" x="4064000" y="4413250"/>
          <p14:tracePt t="21434" x="4025900" y="4413250"/>
          <p14:tracePt t="21455" x="3975100" y="4413250"/>
          <p14:tracePt t="21469" x="3943350" y="4413250"/>
          <p14:tracePt t="21482" x="3892550" y="4413250"/>
          <p14:tracePt t="21503" x="3822700" y="4413250"/>
          <p14:tracePt t="21517" x="3714750" y="4413250"/>
          <p14:tracePt t="21538" x="3498850" y="4406900"/>
          <p14:tracePt t="21552" x="3397250" y="4406900"/>
          <p14:tracePt t="21565" x="3365500" y="4406900"/>
          <p14:tracePt t="21587" x="3321050" y="4400550"/>
          <p14:tracePt t="21600" x="3314700" y="4400550"/>
          <p14:tracePt t="21621" x="3270250" y="4387850"/>
          <p14:tracePt t="21635" x="3200400" y="4381500"/>
          <p14:tracePt t="21649" x="3136900" y="4381500"/>
          <p14:tracePt t="21670" x="3124200" y="4375150"/>
          <p14:tracePt t="21691" x="3111500" y="4375150"/>
          <p14:tracePt t="21707" x="3117850" y="4375150"/>
          <p14:tracePt t="21718" x="3117850" y="4368800"/>
          <p14:tracePt t="21777" x="3124200" y="4362450"/>
          <p14:tracePt t="21785" x="3143250" y="4362450"/>
          <p14:tracePt t="21801" x="3162300" y="4362450"/>
          <p14:tracePt t="21809" x="3194050" y="4362450"/>
          <p14:tracePt t="21815" x="3225800" y="4362450"/>
          <p14:tracePt t="21825" x="3244850" y="4362450"/>
          <p14:tracePt t="21837" x="3270250" y="4362450"/>
          <p14:tracePt t="21850" x="3340100" y="4362450"/>
          <p14:tracePt t="21871" x="3422650" y="4362450"/>
          <p14:tracePt t="21885" x="3517900" y="4362450"/>
          <p14:tracePt t="21899" x="3594100" y="4362450"/>
          <p14:tracePt t="21920" x="3670300" y="4368800"/>
          <p14:tracePt t="21934" x="3683000" y="4368800"/>
          <p14:tracePt t="21994" x="3689350" y="4368800"/>
          <p14:tracePt t="22041" x="3670300" y="4368800"/>
          <p14:tracePt t="22049" x="3632200" y="4368800"/>
          <p14:tracePt t="22055" x="3613150" y="4362450"/>
          <p14:tracePt t="22065" x="3587750" y="4356100"/>
          <p14:tracePt t="22075" x="3562350" y="4356100"/>
          <p14:tracePt t="22087" x="3524250" y="4349750"/>
          <p14:tracePt t="22100" x="3479800" y="4337050"/>
          <p14:tracePt t="22121" x="3409950" y="4337050"/>
          <p14:tracePt t="22135" x="3390900" y="4337050"/>
          <p14:tracePt t="22149" x="3346450" y="4337050"/>
          <p14:tracePt t="22170" x="3295650" y="4324350"/>
          <p14:tracePt t="22184" x="3251200" y="4324350"/>
          <p14:tracePt t="22205" x="3232150" y="4324350"/>
          <p14:tracePt t="22235" x="3232150" y="4318000"/>
          <p14:tracePt t="22257" x="3238500" y="4318000"/>
          <p14:tracePt t="22313" x="3244850" y="4318000"/>
          <p14:tracePt t="22329" x="3263900" y="4318000"/>
          <p14:tracePt t="22337" x="3276600" y="4318000"/>
          <p14:tracePt t="22343" x="3295650" y="4318000"/>
          <p14:tracePt t="22353" x="3308350" y="4318000"/>
          <p14:tracePt t="22371" x="3346450" y="4330700"/>
          <p14:tracePt t="22385" x="3378200" y="4337050"/>
          <p14:tracePt t="22399" x="3429000" y="4343400"/>
          <p14:tracePt t="22420" x="3460750" y="4349750"/>
          <p14:tracePt t="22434" x="3498850" y="4349750"/>
          <p14:tracePt t="22454" x="3543300" y="4349750"/>
          <p14:tracePt t="22468" x="3581400" y="4349750"/>
          <p14:tracePt t="22482" x="3613150" y="4349750"/>
          <p14:tracePt t="22503" x="3651250" y="4349750"/>
          <p14:tracePt t="22517" x="3695700" y="4362450"/>
          <p14:tracePt t="22538" x="3771900" y="4362450"/>
          <p14:tracePt t="22552" x="3803650" y="4362450"/>
          <p14:tracePt t="22566" x="3835400" y="4375150"/>
          <p14:tracePt t="22587" x="3860800" y="4381500"/>
          <p14:tracePt t="22625" x="3873500" y="4381500"/>
          <p14:tracePt t="22641" x="3886200" y="4381500"/>
          <p14:tracePt t="22650" x="3898900" y="4381500"/>
          <p14:tracePt t="22656" x="3911600" y="4381500"/>
          <p14:tracePt t="22670" x="3924300" y="4381500"/>
          <p14:tracePt t="22683" x="3937000" y="4381500"/>
          <p14:tracePt t="22705" x="3943350" y="4381500"/>
          <p14:tracePt t="22718" x="3949700" y="4381500"/>
          <p14:tracePt t="22739" x="3968750" y="4387850"/>
          <p14:tracePt t="22753" x="3981450" y="4387850"/>
          <p14:tracePt t="22767" x="3987800" y="4387850"/>
          <p14:tracePt t="22788" x="3994150" y="4387850"/>
          <p14:tracePt t="22809" x="4006850" y="4387850"/>
          <p14:tracePt t="22841" x="4013200" y="4387850"/>
          <p14:tracePt t="22857" x="4019550" y="4387850"/>
          <p14:tracePt t="22864" x="4025900" y="4387850"/>
          <p14:tracePt t="22956" x="4038600" y="4387850"/>
          <p14:tracePt t="22962" x="4044950" y="4387850"/>
          <p14:tracePt t="22969" x="4057650" y="4387850"/>
          <p14:tracePt t="22977" x="4064000" y="4387850"/>
          <p14:tracePt t="22989" x="4070350" y="4387850"/>
          <p14:tracePt t="23003" x="4083050" y="4387850"/>
          <p14:tracePt t="23017" x="4095750" y="4387850"/>
          <p14:tracePt t="23038" x="4108450" y="4387850"/>
          <p14:tracePt t="23052" x="4114800" y="4387850"/>
          <p14:tracePt t="23073" x="4127500" y="4387850"/>
          <p14:tracePt t="23087" x="4140200" y="4387850"/>
          <p14:tracePt t="23100" x="4159250" y="4387850"/>
          <p14:tracePt t="23121" x="4178300" y="4387850"/>
          <p14:tracePt t="23135" x="4184650" y="4387850"/>
          <p14:tracePt t="23156" x="4197350" y="4387850"/>
          <p14:tracePt t="23193" x="4203700" y="4387850"/>
          <p14:tracePt t="23217" x="4210050" y="4387850"/>
          <p14:tracePt t="23233" x="4216400" y="4387850"/>
          <p14:tracePt t="23243" x="4222750" y="4387850"/>
          <p14:tracePt t="23265" x="4235450" y="4387850"/>
          <p14:tracePt t="23279" x="4241800" y="4387850"/>
          <p14:tracePt t="23289" x="4248150" y="4387850"/>
          <p14:tracePt t="23299" x="4254500" y="4387850"/>
          <p14:tracePt t="23305" x="4260850" y="4381500"/>
          <p14:tracePt t="23323" x="4267200" y="4381500"/>
          <p14:tracePt t="23496" x="4241800" y="4381500"/>
          <p14:tracePt t="23518" x="4222750" y="4381500"/>
          <p14:tracePt t="23523" x="4165600" y="4381500"/>
          <p14:tracePt t="23529" x="4076700" y="4381500"/>
          <p14:tracePt t="23538" x="4019550" y="4381500"/>
          <p14:tracePt t="23552" x="3956050" y="4381500"/>
          <p14:tracePt t="23573" x="3930650" y="4381500"/>
          <p14:tracePt t="23587" x="3905250" y="4387850"/>
          <p14:tracePt t="23600" x="3873500" y="4387850"/>
          <p14:tracePt t="23621" x="3797300" y="4387850"/>
          <p14:tracePt t="23635" x="3708400" y="4387850"/>
          <p14:tracePt t="23656" x="3581400" y="4387850"/>
          <p14:tracePt t="23670" x="3473450" y="4387850"/>
          <p14:tracePt t="23684" x="3397250" y="4387850"/>
          <p14:tracePt t="23705" x="3390900" y="4387850"/>
          <p14:tracePt t="24332" x="3371850" y="4387850"/>
          <p14:tracePt t="24345" x="3359150" y="4387850"/>
          <p14:tracePt t="24350" x="3321050" y="4387850"/>
          <p14:tracePt t="24357" x="3308350" y="4381500"/>
          <p14:tracePt t="24371" x="3289300" y="4381500"/>
          <p14:tracePt t="24385" x="3263900" y="4368800"/>
          <p14:tracePt t="24406" x="3251200" y="4368800"/>
          <p14:tracePt t="24420" x="3238500" y="4368800"/>
          <p14:tracePt t="24441" x="3187700" y="4368800"/>
          <p14:tracePt t="24455" x="3149600" y="4368800"/>
          <p14:tracePt t="24468" x="3136900" y="4368800"/>
          <p14:tracePt t="24489" x="3092450" y="4368800"/>
          <p14:tracePt t="24503" x="3073400" y="4368800"/>
          <p14:tracePt t="24524" x="3048000" y="4368800"/>
          <p14:tracePt t="24538" x="2997200" y="4368800"/>
          <p14:tracePt t="24552" x="2927350" y="4368800"/>
          <p14:tracePt t="24573" x="2882900" y="4368800"/>
          <p14:tracePt t="24586" x="2806700" y="4368800"/>
          <p14:tracePt t="24607" x="2730500" y="4368800"/>
          <p14:tracePt t="24621" x="2660650" y="4368800"/>
          <p14:tracePt t="24635" x="2584450" y="4368800"/>
          <p14:tracePt t="24656" x="2520950" y="4368800"/>
          <p14:tracePt t="24670" x="2482850" y="4368800"/>
          <p14:tracePt t="24691" x="2425700" y="4368800"/>
          <p14:tracePt t="24705" x="2381250" y="4368800"/>
          <p14:tracePt t="24719" x="2355850" y="4368800"/>
          <p14:tracePt t="24740" x="2317750" y="4368800"/>
          <p14:tracePt t="24753" x="2260600" y="4368800"/>
          <p14:tracePt t="24774" x="2197100" y="4368800"/>
          <p14:tracePt t="24788" x="2108200" y="4368800"/>
          <p14:tracePt t="24802" x="2089150" y="4368800"/>
          <p14:tracePt t="24823" x="2063750" y="4368800"/>
          <p14:tracePt t="24837" x="2051050" y="4368800"/>
          <p14:tracePt t="24857" x="2038350" y="4368800"/>
          <p14:tracePt t="24872" x="2025650" y="4368800"/>
          <p14:tracePt t="24885" x="1987550" y="4368800"/>
          <p14:tracePt t="24906" x="1917700" y="4368800"/>
          <p14:tracePt t="24920" x="1898650" y="4368800"/>
          <p14:tracePt t="24941" x="1847850" y="4368800"/>
          <p14:tracePt t="24955" x="1809750" y="4368800"/>
          <p14:tracePt t="24968" x="1797050" y="4368800"/>
          <p14:tracePt t="24989" x="1752600" y="4368800"/>
          <p14:tracePt t="25003" x="1720850" y="4368800"/>
          <p14:tracePt t="25024" x="1682750" y="4368800"/>
          <p14:tracePt t="25038" x="1670050" y="4368800"/>
          <p14:tracePt t="25113" x="1663700" y="4368800"/>
          <p14:tracePt t="25274" x="1676400" y="4368800"/>
          <p14:tracePt t="25291" x="1682750" y="4368800"/>
          <p14:tracePt t="25299" x="1695450" y="4368800"/>
          <p14:tracePt t="25305" x="1708150" y="4368800"/>
          <p14:tracePt t="25315" x="1720850" y="4368800"/>
          <p14:tracePt t="25323" x="1746250" y="4375150"/>
          <p14:tracePt t="25337" x="1758950" y="4375150"/>
          <p14:tracePt t="25357" x="1784350" y="4387850"/>
          <p14:tracePt t="25435" x="1778000" y="4394200"/>
          <p14:tracePt t="25441" x="1752600" y="4394200"/>
          <p14:tracePt t="25447" x="1739900" y="4394200"/>
          <p14:tracePt t="25457" x="1720850" y="4394200"/>
          <p14:tracePt t="25475" x="1682750" y="4387850"/>
          <p14:tracePt t="25489" x="1682750" y="4381500"/>
          <p14:tracePt t="25507" x="1682750" y="4375150"/>
          <p14:tracePt t="25524" x="1701800" y="4362450"/>
          <p14:tracePt t="25538" x="1758950" y="4356100"/>
          <p14:tracePt t="25559" x="1854200" y="4356100"/>
          <p14:tracePt t="25573" x="1981200" y="4356100"/>
          <p14:tracePt t="25587" x="2101850" y="4356100"/>
          <p14:tracePt t="25607" x="2203450" y="4362450"/>
          <p14:tracePt t="25621" x="2286000" y="4381500"/>
          <p14:tracePt t="25642" x="2298700" y="4387850"/>
          <p14:tracePt t="25673" x="2311400" y="4400550"/>
          <p14:tracePt t="25681" x="2305050" y="4400550"/>
          <p14:tracePt t="25697" x="2292350" y="4400550"/>
          <p14:tracePt t="25705" x="2279650" y="4400550"/>
          <p14:tracePt t="25725" x="2266950" y="4400550"/>
          <p14:tracePt t="25753" x="2286000" y="4400550"/>
          <p14:tracePt t="25769" x="2305050" y="4400550"/>
          <p14:tracePt t="25777" x="2336800" y="4400550"/>
          <p14:tracePt t="25788" x="2387600" y="4400550"/>
          <p14:tracePt t="25809" x="2559050" y="4400550"/>
          <p14:tracePt t="25823" x="2609850" y="4400550"/>
          <p14:tracePt t="25837" x="2654300" y="4400550"/>
          <p14:tracePt t="25858" x="2660650" y="4400550"/>
          <p14:tracePt t="25899" x="2647950" y="4413250"/>
          <p14:tracePt t="25915" x="2641600" y="4413250"/>
          <p14:tracePt t="25945" x="2641600" y="4425950"/>
          <p14:tracePt t="25995" x="2635250" y="4425950"/>
          <p14:tracePt t="26072" x="2628900" y="4425950"/>
          <p14:tracePt t="26105" x="2628900" y="4432300"/>
          <p14:tracePt t="26139" x="2628900" y="4438650"/>
          <p14:tracePt t="26640" x="2628900" y="4445000"/>
          <p14:tracePt t="26673" x="2616200" y="4445000"/>
          <p14:tracePt t="26674" x="2597150" y="4445000"/>
          <p14:tracePt t="26681" x="2578100" y="4445000"/>
          <p14:tracePt t="26690" x="2565400" y="4445000"/>
          <p14:tracePt t="26705" x="2463800" y="4445000"/>
          <p14:tracePt t="26726" x="2368550" y="4445000"/>
          <p14:tracePt t="26739" x="2292350" y="4445000"/>
          <p14:tracePt t="26753" x="2260600" y="4445000"/>
          <p14:tracePt t="26774" x="2254250" y="4445000"/>
          <p14:tracePt t="26787" x="2247900" y="4445000"/>
          <p14:tracePt t="26890" x="2254250" y="4445000"/>
          <p14:tracePt t="26905" x="2266950" y="4438650"/>
          <p14:tracePt t="26915" x="2279650" y="4438650"/>
          <p14:tracePt t="26921" x="2292350" y="4438650"/>
          <p14:tracePt t="26931" x="2305050" y="4432300"/>
          <p14:tracePt t="26940" x="2324100" y="4432300"/>
          <p14:tracePt t="26955" x="2349500" y="4425950"/>
          <p14:tracePt t="26976" x="2368550" y="4425950"/>
          <p14:tracePt t="26989" x="2393950" y="4425950"/>
          <p14:tracePt t="27010" x="2413000" y="4425950"/>
          <p14:tracePt t="27024" x="2425700" y="4425950"/>
          <p14:tracePt t="27038" x="2451100" y="4425950"/>
          <p14:tracePt t="27059" x="2476500" y="4425950"/>
          <p14:tracePt t="27073" x="2489200" y="4425950"/>
          <p14:tracePt t="27131" x="2501900" y="4425950"/>
          <p14:tracePt t="27137" x="2514600" y="4425950"/>
          <p14:tracePt t="27147" x="2533650" y="4425950"/>
          <p14:tracePt t="27153" x="2552700" y="4425950"/>
          <p14:tracePt t="27159" x="2571750" y="4413250"/>
          <p14:tracePt t="27177" x="2597150" y="4413250"/>
          <p14:tracePt t="27190" x="2609850" y="4400550"/>
          <p14:tracePt t="27204" x="2622550" y="4400550"/>
          <p14:tracePt t="27303" x="2622550" y="4406900"/>
          <p14:tracePt t="27515" x="2628900" y="4406900"/>
          <p14:tracePt t="28619" x="2635250" y="4406900"/>
          <p14:tracePt t="28627" x="2673350" y="4406900"/>
          <p14:tracePt t="28629" x="2762250" y="4387850"/>
          <p14:tracePt t="28642" x="3003550" y="4337050"/>
          <p14:tracePt t="28656" x="3327400" y="4305300"/>
          <p14:tracePt t="28677" x="3486150" y="4292600"/>
          <p14:tracePt t="28691" x="3568700" y="4292600"/>
          <p14:tracePt t="28712" x="3638550" y="4292600"/>
          <p14:tracePt t="28725" x="3695700" y="4279900"/>
          <p14:tracePt t="28739" x="3740150" y="4267200"/>
          <p14:tracePt t="28760" x="3797300" y="4248150"/>
          <p14:tracePt t="28774" x="3860800" y="4229100"/>
          <p14:tracePt t="28794" x="3943350" y="4210050"/>
          <p14:tracePt t="28809" x="3994150" y="4210050"/>
          <p14:tracePt t="28823" x="4044950" y="4210050"/>
          <p14:tracePt t="28843" x="4095750" y="4210050"/>
          <p14:tracePt t="28857" x="4133850" y="4216400"/>
          <p14:tracePt t="28878" x="4140200" y="4216400"/>
          <p14:tracePt t="28929" x="4146550" y="4222750"/>
          <p14:tracePt t="28963" x="4159250" y="4222750"/>
          <p14:tracePt t="28977" x="4171950" y="4235450"/>
          <p14:tracePt t="29001" x="4184650" y="4235450"/>
          <p14:tracePt t="29009" x="4184650" y="4248150"/>
          <p14:tracePt t="29025" x="4197350" y="4260850"/>
          <p14:tracePt t="29033" x="4197350" y="4273550"/>
          <p14:tracePt t="29038" x="4210050" y="4273550"/>
          <p14:tracePt t="29049" x="4210050" y="4286250"/>
          <p14:tracePt t="29059" x="4222750" y="4286250"/>
          <p14:tracePt t="29073" x="4222750" y="4298950"/>
          <p14:tracePt t="29129" x="4222750" y="4305300"/>
          <p14:tracePt t="29145" x="4229100" y="4305300"/>
          <p14:tracePt t="29153" x="4229100" y="4318000"/>
          <p14:tracePt t="29914" x="4229100" y="4305300"/>
          <p14:tracePt t="29921" x="4229100" y="4279900"/>
          <p14:tracePt t="29923" x="4229100" y="4241800"/>
          <p14:tracePt t="29929" x="4216400" y="4197350"/>
          <p14:tracePt t="29940" x="4197350" y="4114800"/>
          <p14:tracePt t="29962" x="4159250" y="4038600"/>
          <p14:tracePt t="29975" x="4146550" y="4032250"/>
          <p14:tracePt t="29996" x="4140200" y="4025900"/>
          <p14:tracePt t="30017" x="4133850" y="4025900"/>
          <p14:tracePt t="30025" x="4108450" y="4038600"/>
          <p14:tracePt t="30045" x="4089400" y="4083050"/>
          <p14:tracePt t="30059" x="4076700" y="4133850"/>
          <p14:tracePt t="30080" x="4064000" y="4152900"/>
          <p14:tracePt t="30093" x="4064000" y="4159250"/>
          <p14:tracePt t="30107" x="4057650" y="4159250"/>
          <p14:tracePt t="30137" x="4051300" y="4159250"/>
          <p14:tracePt t="30145" x="4025900" y="4159250"/>
          <p14:tracePt t="30163" x="3987800" y="4133850"/>
          <p14:tracePt t="30176" x="3949700" y="4114800"/>
          <p14:tracePt t="30190" x="3911600" y="4095750"/>
          <p14:tracePt t="30211" x="3841750" y="4070350"/>
          <p14:tracePt t="30225" x="3810000" y="4057650"/>
          <p14:tracePt t="30246" x="3746500" y="4038600"/>
          <p14:tracePt t="30260" x="3683000" y="4025900"/>
          <p14:tracePt t="30274" x="3632200" y="4013200"/>
          <p14:tracePt t="30295" x="3524250" y="3968750"/>
          <p14:tracePt t="30309" x="3505200" y="3962400"/>
          <p14:tracePt t="30329" x="3371850" y="3930650"/>
          <p14:tracePt t="30343" x="3244850" y="3892550"/>
          <p14:tracePt t="30357" x="3187700" y="3867150"/>
          <p14:tracePt t="30378" x="3117850" y="3822700"/>
          <p14:tracePt t="30392" x="3092450" y="3797300"/>
          <p14:tracePt t="30413" x="3048000" y="3714750"/>
          <p14:tracePt t="30426" x="3028950" y="3708400"/>
          <p14:tracePt t="30440" x="2997200" y="3676650"/>
          <p14:tracePt t="30462" x="2946400" y="3638550"/>
          <p14:tracePt t="30475" x="2882900" y="3581400"/>
          <p14:tracePt t="30497" x="2794000" y="3511550"/>
          <p14:tracePt t="30510" x="2755900" y="3486150"/>
          <p14:tracePt t="30524" x="2679700" y="3429000"/>
          <p14:tracePt t="30545" x="2622550" y="3403600"/>
          <p14:tracePt t="30559" x="2597150" y="3403600"/>
          <p14:tracePt t="30861" x="2597150" y="3409950"/>
          <p14:tracePt t="30867" x="2603500" y="3409950"/>
          <p14:tracePt t="30892" x="2616200" y="3422650"/>
          <p14:tracePt t="30899" x="2628900" y="3435350"/>
          <p14:tracePt t="30913" x="2647950" y="3448050"/>
          <p14:tracePt t="30927" x="2660650" y="3454400"/>
          <p14:tracePt t="30948" x="2736850" y="3505200"/>
          <p14:tracePt t="30962" x="2781300" y="3536950"/>
          <p14:tracePt t="30975" x="2832100" y="3562350"/>
          <p14:tracePt t="30996" x="2984500" y="3676650"/>
          <p14:tracePt t="31010" x="3105150" y="3765550"/>
          <p14:tracePt t="31024" x="3162300" y="3810000"/>
          <p14:tracePt t="31044" x="3308350" y="3937000"/>
          <p14:tracePt t="31059" x="3460750" y="4057650"/>
          <p14:tracePt t="31080" x="3505200" y="4095750"/>
          <p14:tracePt t="31093" x="3600450" y="4159250"/>
          <p14:tracePt t="31114" x="3714750" y="4235450"/>
          <p14:tracePt t="31128" x="3746500" y="4260850"/>
          <p14:tracePt t="31142" x="3790950" y="4311650"/>
          <p14:tracePt t="31163" x="3860800" y="4394200"/>
          <p14:tracePt t="31177" x="3886200" y="4419600"/>
          <p14:tracePt t="31198" x="3898900" y="4451350"/>
          <p14:tracePt t="31211" x="3930650" y="4495800"/>
          <p14:tracePt t="31225" x="3968750" y="4565650"/>
          <p14:tracePt t="31246" x="4019550" y="4603750"/>
          <p14:tracePt t="31260" x="4044950" y="4629150"/>
          <p14:tracePt t="31281" x="4083050" y="4654550"/>
          <p14:tracePt t="31295" x="4095750" y="4654550"/>
          <p14:tracePt t="31370" x="4083050" y="4654550"/>
          <p14:tracePt t="31385" x="4083050" y="4648200"/>
          <p14:tracePt t="31392" x="4083050" y="4641850"/>
          <p14:tracePt t="31399" x="4070350" y="4629150"/>
          <p14:tracePt t="31409" x="4057650" y="4603750"/>
          <p14:tracePt t="31417" x="4051300" y="4584700"/>
          <p14:tracePt t="31426" x="4038600" y="4552950"/>
          <p14:tracePt t="31447" x="3981450" y="4464050"/>
          <p14:tracePt t="31461" x="3949700" y="4425950"/>
          <p14:tracePt t="31475" x="3905250" y="4381500"/>
          <p14:tracePt t="31496" x="3771900" y="4286250"/>
          <p14:tracePt t="31510" x="3727450" y="4260850"/>
          <p14:tracePt t="31531" x="3619500" y="4159250"/>
          <p14:tracePt t="31545" x="3556000" y="4089400"/>
          <p14:tracePt t="31559" x="3517900" y="4057650"/>
          <p14:tracePt t="31580" x="3422650" y="3956050"/>
          <p14:tracePt t="31594" x="3397250" y="3924300"/>
          <p14:tracePt t="31614" x="3340100" y="3873500"/>
          <p14:tracePt t="31628" x="3289300" y="3841750"/>
          <p14:tracePt t="31642" x="3219450" y="3803650"/>
          <p14:tracePt t="31663" x="3149600" y="3759200"/>
          <p14:tracePt t="31677" x="3105150" y="3733800"/>
          <p14:tracePt t="31698" x="3016250" y="3676650"/>
          <p14:tracePt t="31711" x="2990850" y="3657600"/>
          <p14:tracePt t="31725" x="2978150" y="3644900"/>
          <p14:tracePt t="31746" x="2933700" y="3606800"/>
          <p14:tracePt t="31760" x="2908300" y="3587750"/>
          <p14:tracePt t="31781" x="2895600" y="3581400"/>
          <p14:tracePt t="31795" x="2889250" y="3575050"/>
          <p14:tracePt t="31808" x="2870200" y="3568700"/>
          <p14:tracePt t="31830" x="2863850" y="3562350"/>
          <p14:tracePt t="31844" x="2851150" y="3562350"/>
          <p14:tracePt t="31864" x="2838450" y="3549650"/>
          <p14:tracePt t="31878" x="2813050" y="3549650"/>
          <p14:tracePt t="31892" x="2800350" y="3549650"/>
          <p14:tracePt t="31913" x="2787650" y="3543300"/>
          <p14:tracePt t="31927" x="2781300" y="3530600"/>
          <p14:tracePt t="31948" x="2774950" y="3524250"/>
          <p14:tracePt t="32185" x="2781300" y="3530600"/>
          <p14:tracePt t="33438" x="2781300" y="3543300"/>
          <p14:tracePt t="33443" x="2774950" y="3556000"/>
          <p14:tracePt t="33454" x="2876550" y="3644900"/>
          <p14:tracePt t="33461" x="2889250" y="3663950"/>
          <p14:tracePt t="33468" x="2933700" y="3689350"/>
          <p14:tracePt t="33483" x="3086100" y="3803650"/>
          <p14:tracePt t="33496" x="3200400" y="3892550"/>
          <p14:tracePt t="33510" x="3257550" y="3930650"/>
          <p14:tracePt t="33531" x="3390900" y="4025900"/>
          <p14:tracePt t="33545" x="3460750" y="4089400"/>
          <p14:tracePt t="33566" x="3517900" y="4146550"/>
          <p14:tracePt t="33580" x="3581400" y="4203700"/>
          <p14:tracePt t="33593" x="3644900" y="4248150"/>
          <p14:tracePt t="33614" x="3702050" y="4305300"/>
          <p14:tracePt t="33628" x="3740150" y="4337050"/>
          <p14:tracePt t="33649" x="3778250" y="4375150"/>
          <p14:tracePt t="33663" x="3797300" y="4394200"/>
          <p14:tracePt t="33677" x="3797300" y="4400550"/>
          <p14:tracePt t="33698" x="3816350" y="4406900"/>
          <p14:tracePt t="33711" x="3816350" y="4413250"/>
          <p14:tracePt t="33827" x="3816350" y="4406900"/>
          <p14:tracePt t="33841" x="3810000" y="4406900"/>
          <p14:tracePt t="33849" x="3803650" y="4400550"/>
          <p14:tracePt t="33855" x="3790950" y="4394200"/>
          <p14:tracePt t="33864" x="3784600" y="4387850"/>
          <p14:tracePt t="33878" x="3771900" y="4381500"/>
          <p14:tracePt t="33899" x="3689350" y="4330700"/>
          <p14:tracePt t="33913" x="3632200" y="4279900"/>
          <p14:tracePt t="33934" x="3568700" y="4248150"/>
          <p14:tracePt t="33948" x="3429000" y="4165600"/>
          <p14:tracePt t="33961" x="3251200" y="4076700"/>
          <p14:tracePt t="33982" x="2984500" y="3956050"/>
          <p14:tracePt t="33996" x="2863850" y="3879850"/>
          <p14:tracePt t="34017" x="2749550" y="3797300"/>
          <p14:tracePt t="34031" x="2717800" y="3765550"/>
          <p14:tracePt t="34045" x="2698750" y="3733800"/>
          <p14:tracePt t="34066" x="2660650" y="3689350"/>
          <p14:tracePt t="34079" x="2647950" y="3676650"/>
          <p14:tracePt t="34101" x="2622550" y="3657600"/>
          <p14:tracePt t="34119" x="2622550" y="3644900"/>
          <p14:tracePt t="34185" x="2628900" y="3651250"/>
          <p14:tracePt t="34201" x="2641600" y="3651250"/>
          <p14:tracePt t="34209" x="2654300" y="3663950"/>
          <p14:tracePt t="34215" x="2667000" y="3670300"/>
          <p14:tracePt t="34225" x="2679700" y="3676650"/>
          <p14:tracePt t="34239" x="2692400" y="3689350"/>
          <p14:tracePt t="34249" x="2698750" y="3695700"/>
          <p14:tracePt t="34267" x="2724150" y="3708400"/>
          <p14:tracePt t="34281" x="2774950" y="3752850"/>
          <p14:tracePt t="34295" x="2794000" y="3771900"/>
          <p14:tracePt t="34315" x="2889250" y="3860800"/>
          <p14:tracePt t="34329" x="2952750" y="3924300"/>
          <p14:tracePt t="34350" x="3009900" y="3987800"/>
          <p14:tracePt t="34364" x="3067050" y="4038600"/>
          <p14:tracePt t="34378" x="3098800" y="4083050"/>
          <p14:tracePt t="34399" x="3149600" y="4140200"/>
          <p14:tracePt t="34413" x="3187700" y="4159250"/>
          <p14:tracePt t="34433" x="3206750" y="4178300"/>
          <p14:tracePt t="34448" x="3225800" y="4191000"/>
          <p14:tracePt t="34461" x="3238500" y="4203700"/>
          <p14:tracePt t="34482" x="3289300" y="4241800"/>
          <p14:tracePt t="34496" x="3302000" y="4248150"/>
          <p14:tracePt t="34517" x="3365500" y="4286250"/>
          <p14:tracePt t="34531" x="3390900" y="4305300"/>
          <p14:tracePt t="34545" x="3403600" y="4318000"/>
          <p14:tracePt t="34565" x="3422650" y="4330700"/>
          <p14:tracePt t="34579" x="3448050" y="4343400"/>
          <p14:tracePt t="34600" x="3492500" y="4368800"/>
          <p14:tracePt t="34614" x="3505200" y="4375150"/>
          <p14:tracePt t="34628" x="3530600" y="4394200"/>
          <p14:tracePt t="34649" x="3568700" y="4425950"/>
          <p14:tracePt t="34662" x="3581400" y="4425950"/>
          <p14:tracePt t="34684" x="3625850" y="4457700"/>
          <p14:tracePt t="34698" x="3657600" y="4470400"/>
          <p14:tracePt t="34711" x="3670300" y="4483100"/>
          <p14:tracePt t="34732" x="3721100" y="4495800"/>
          <p14:tracePt t="34746" x="3740150" y="4508500"/>
          <p14:tracePt t="34801" x="3746500" y="4508500"/>
          <p14:tracePt t="34809" x="3771900" y="4508500"/>
          <p14:tracePt t="34815" x="3790950" y="4508500"/>
          <p14:tracePt t="34825" x="3829050" y="4508500"/>
          <p14:tracePt t="34833" x="3860800" y="4508500"/>
          <p14:tracePt t="34850" x="3911600" y="4508500"/>
          <p14:tracePt t="34864" x="3968750" y="4502150"/>
          <p14:tracePt t="34878" x="4006850" y="4495800"/>
          <p14:tracePt t="34899" x="4114800" y="4483100"/>
          <p14:tracePt t="34913" x="4210050" y="4470400"/>
          <p14:tracePt t="34934" x="4324350" y="4457700"/>
          <p14:tracePt t="34948" x="4451350" y="4457700"/>
          <p14:tracePt t="34961" x="4603750" y="4457700"/>
          <p14:tracePt t="34982" x="4743450" y="4457700"/>
          <p14:tracePt t="34996" x="4851400" y="4457700"/>
          <p14:tracePt t="35017" x="4927600" y="4457700"/>
          <p14:tracePt t="35031" x="4959350" y="4464050"/>
          <p14:tracePt t="35045" x="4984750" y="4470400"/>
          <p14:tracePt t="35065" x="5041900" y="4483100"/>
          <p14:tracePt t="35079" x="5086350" y="4489450"/>
          <p14:tracePt t="35100" x="5187950" y="4502150"/>
          <p14:tracePt t="35114" x="5226050" y="4502150"/>
          <p14:tracePt t="35128" x="5276850" y="4502150"/>
          <p14:tracePt t="35149" x="5308600" y="4502150"/>
          <p14:tracePt t="35163" x="5321300" y="4502150"/>
          <p14:tracePt t="35184" x="5334000" y="4502150"/>
          <p14:tracePt t="35198" x="5346700" y="4502150"/>
          <p14:tracePt t="35211" x="5359400" y="4502150"/>
          <p14:tracePt t="35232" x="5384800" y="4502150"/>
          <p14:tracePt t="35246" x="5397500" y="4502150"/>
          <p14:tracePt t="35314" x="5403850" y="4502150"/>
          <p14:tracePt t="35329" x="5422900" y="4502150"/>
          <p14:tracePt t="35339" x="5429250" y="4502150"/>
          <p14:tracePt t="35353" x="5441950" y="4502150"/>
          <p14:tracePt t="35367" x="5454650" y="4502150"/>
          <p14:tracePt t="35377" x="5467350" y="4495800"/>
          <p14:tracePt t="35385" x="5480050" y="4495800"/>
          <p14:tracePt t="35409" x="5480050" y="4489450"/>
          <p14:tracePt t="35415" x="5480050" y="4476750"/>
          <p14:tracePt t="35434" x="5435600" y="4470400"/>
          <p14:tracePt t="35448" x="5384800" y="4457700"/>
          <p14:tracePt t="35468" x="5340350" y="4451350"/>
          <p14:tracePt t="35837" x="5365750" y="4451350"/>
          <p14:tracePt t="35843" x="5384800" y="4451350"/>
          <p14:tracePt t="35857" x="5403850" y="4451350"/>
          <p14:tracePt t="35864" x="5429250" y="4451350"/>
          <p14:tracePt t="35871" x="5441950" y="4451350"/>
          <p14:tracePt t="35885" x="5448300" y="4451350"/>
          <p14:tracePt t="35899" x="5461000" y="4451350"/>
          <p14:tracePt t="35913" x="5473700" y="4451350"/>
          <p14:tracePt t="35933" x="5499100" y="4451350"/>
          <p14:tracePt t="35948" x="5505450" y="4451350"/>
          <p14:tracePt t="35968" x="5537200" y="4438650"/>
          <p14:tracePt t="35982" x="5549900" y="4438650"/>
          <p14:tracePt t="35996" x="5562600" y="4432300"/>
          <p14:tracePt t="36017" x="5607050" y="4432300"/>
          <p14:tracePt t="36031" x="5632450" y="4432300"/>
          <p14:tracePt t="36052" x="5664200" y="4432300"/>
          <p14:tracePt t="36065" x="5683250" y="4432300"/>
          <p14:tracePt t="36079" x="5695950" y="4432300"/>
          <p14:tracePt t="36100" x="5721350" y="4432300"/>
          <p14:tracePt t="36114" x="5759450" y="4432300"/>
          <p14:tracePt t="36135" x="5835650" y="4432300"/>
          <p14:tracePt t="36149" x="5861050" y="4432300"/>
          <p14:tracePt t="36162" x="5886450" y="4425950"/>
          <p14:tracePt t="36225" x="5892800" y="4425950"/>
          <p14:tracePt t="37210" x="5899150" y="4413250"/>
          <p14:tracePt t="37217" x="5911850" y="4413250"/>
          <p14:tracePt t="37219" x="5924550" y="4400550"/>
          <p14:tracePt t="37232" x="5943600" y="4394200"/>
          <p14:tracePt t="37253" x="5949950" y="4387850"/>
          <p14:tracePt t="37267" x="5975350" y="4387850"/>
          <p14:tracePt t="37281" x="5988050" y="4387850"/>
          <p14:tracePt t="37302" x="6013450" y="4387850"/>
          <p14:tracePt t="37315" x="6032500" y="4387850"/>
          <p14:tracePt t="37336" x="6051550" y="4387850"/>
          <p14:tracePt t="37364" x="6083300" y="4387850"/>
          <p14:tracePt t="37385" x="6108700" y="4387850"/>
          <p14:tracePt t="37399" x="6127750" y="4387850"/>
          <p14:tracePt t="37420" x="6159500" y="4387850"/>
          <p14:tracePt t="37434" x="6178550" y="4387850"/>
          <p14:tracePt t="37448" x="6184900" y="4387850"/>
          <p14:tracePt t="37468" x="6191250" y="4387850"/>
          <p14:tracePt t="37482" x="6216650" y="4387850"/>
          <p14:tracePt t="37503" x="6242050" y="4387850"/>
          <p14:tracePt t="37517" x="6280150" y="4387850"/>
          <p14:tracePt t="37531" x="6305550" y="4387850"/>
          <p14:tracePt t="37551" x="6311900" y="4387850"/>
          <p14:tracePt t="37565" x="6324600" y="4387850"/>
          <p14:tracePt t="37587" x="6343650" y="4387850"/>
          <p14:tracePt t="37600" x="6369050" y="4387850"/>
          <p14:tracePt t="37614" x="6400800" y="4387850"/>
          <p14:tracePt t="37635" x="6451600" y="4387850"/>
          <p14:tracePt t="37649" x="6477000" y="4387850"/>
          <p14:tracePt t="37670" x="6489700" y="4387850"/>
          <p14:tracePt t="38255" x="6515100" y="4387850"/>
          <p14:tracePt t="38257" x="6546850" y="4387850"/>
          <p14:tracePt t="38273" x="6616700" y="4387850"/>
          <p14:tracePt t="38281" x="6635750" y="4387850"/>
          <p14:tracePt t="38287" x="6667500" y="4387850"/>
          <p14:tracePt t="38301" x="6680200" y="4387850"/>
          <p14:tracePt t="38315" x="6686550" y="4387850"/>
          <p14:tracePt t="38336" x="6692900" y="4387850"/>
          <p14:tracePt t="38350" x="6705600" y="4387850"/>
          <p14:tracePt t="38371" x="6750050" y="4387850"/>
          <p14:tracePt t="38385" x="6769100" y="4387850"/>
          <p14:tracePt t="38401" x="6775450" y="4387850"/>
          <p14:tracePt t="38634" x="6781800" y="4394200"/>
          <p14:tracePt t="38639" x="6788150" y="4400550"/>
          <p14:tracePt t="39362" x="6762750" y="4400550"/>
          <p14:tracePt t="39363" x="6737350" y="4400550"/>
          <p14:tracePt t="39385" x="6591300" y="4406900"/>
          <p14:tracePt t="39391" x="6508750" y="4432300"/>
          <p14:tracePt t="39399" x="6426200" y="4451350"/>
          <p14:tracePt t="39420" x="6356350" y="4470400"/>
          <p14:tracePt t="39433" x="6280150" y="4489450"/>
          <p14:tracePt t="39454" x="6210300" y="4508500"/>
          <p14:tracePt t="39468" x="6121400" y="4533900"/>
          <p14:tracePt t="39482" x="6000750" y="4559300"/>
          <p14:tracePt t="39503" x="5867400" y="4591050"/>
          <p14:tracePt t="39517" x="5791200" y="4610100"/>
          <p14:tracePt t="39538" x="5778500" y="4622800"/>
          <p14:tracePt t="39552" x="5772150" y="4622800"/>
          <p14:tracePt t="39572" x="5759450" y="4622800"/>
          <p14:tracePt t="39586" x="5734050" y="4622800"/>
          <p14:tracePt t="39600" x="5721350" y="4635500"/>
          <p14:tracePt t="39621" x="5715000" y="4635500"/>
          <p14:tracePt t="39635" x="5689600" y="4635500"/>
          <p14:tracePt t="39656" x="5683250" y="4635500"/>
          <p14:tracePt t="39670" x="5657850" y="4635500"/>
          <p14:tracePt t="39683" x="5607050" y="4622800"/>
          <p14:tracePt t="39704" x="5543550" y="4610100"/>
          <p14:tracePt t="39718" x="5505450" y="4603750"/>
          <p14:tracePt t="39739" x="5270500" y="4533900"/>
          <p14:tracePt t="39753" x="5029200" y="4457700"/>
          <p14:tracePt t="39767" x="4845050" y="4406900"/>
          <p14:tracePt t="39787" x="4737100" y="4349750"/>
          <p14:tracePt t="39802" x="4648200" y="4292600"/>
          <p14:tracePt t="39822" x="4572000" y="4235450"/>
          <p14:tracePt t="39836" x="4483100" y="4152900"/>
          <p14:tracePt t="39850" x="4381500" y="4070350"/>
          <p14:tracePt t="39871" x="4260850" y="3987800"/>
          <p14:tracePt t="39885" x="4152900" y="3917950"/>
          <p14:tracePt t="39906" x="4006850" y="3810000"/>
          <p14:tracePt t="39920" x="3956050" y="3778250"/>
          <p14:tracePt t="39933" x="3867150" y="3727450"/>
          <p14:tracePt t="39954" x="3810000" y="3683000"/>
          <p14:tracePt t="39968" x="3746500" y="3638550"/>
          <p14:tracePt t="39989" x="3683000" y="3600450"/>
          <p14:tracePt t="40003" x="3657600" y="3581400"/>
          <p14:tracePt t="40017" x="3638550" y="3568700"/>
          <p14:tracePt t="40037" x="3625850" y="3556000"/>
          <p14:tracePt t="40052" x="3606800" y="3543300"/>
          <p14:tracePt t="40072" x="3568700" y="3511550"/>
          <p14:tracePt t="40086" x="3543300" y="3492500"/>
          <p14:tracePt t="40100" x="3498850" y="3460750"/>
          <p14:tracePt t="40121" x="3460750" y="3441700"/>
          <p14:tracePt t="40137" x="3454400" y="3441700"/>
          <p14:tracePt t="40156" x="3441700" y="3441700"/>
          <p14:tracePt t="40185" x="3429000" y="3435350"/>
          <p14:tracePt t="40191" x="3422650" y="3435350"/>
          <p14:tracePt t="40204" x="3384550" y="3435350"/>
          <p14:tracePt t="40218" x="3327400" y="3435350"/>
          <p14:tracePt t="40239" x="3251200" y="3435350"/>
          <p14:tracePt t="40253" x="3213100" y="3435350"/>
          <p14:tracePt t="40266" x="3155950" y="3435350"/>
          <p14:tracePt t="40288" x="3086100" y="3441700"/>
          <p14:tracePt t="40301" x="3067050" y="3454400"/>
          <p14:tracePt t="40322" x="3028950" y="3454400"/>
          <p14:tracePt t="40336" x="3016250" y="3467100"/>
          <p14:tracePt t="40350" x="3003550" y="3467100"/>
          <p14:tracePt t="40371" x="3003550" y="3479800"/>
          <p14:tracePt t="40385" x="2990850" y="3479800"/>
          <p14:tracePt t="40405" x="2978150" y="3479800"/>
          <p14:tracePt t="40419" x="2978150" y="3492500"/>
          <p14:tracePt t="40465" x="2971800" y="3492500"/>
          <p14:tracePt t="40503" x="2959100" y="3492500"/>
          <p14:tracePt t="41189" x="2959100" y="3498850"/>
          <p14:tracePt t="41219" x="2959100" y="3505200"/>
          <p14:tracePt t="41235" x="2959100" y="3517900"/>
          <p14:tracePt t="41243" x="2946400" y="3524250"/>
          <p14:tracePt t="41249" x="2946400" y="3543300"/>
          <p14:tracePt t="41259" x="2927350" y="3549650"/>
          <p14:tracePt t="41273" x="2921000" y="3581400"/>
          <p14:tracePt t="41287" x="2908300" y="3600450"/>
          <p14:tracePt t="41301" x="2870200" y="3638550"/>
          <p14:tracePt t="41322" x="2825750" y="3752850"/>
          <p14:tracePt t="41336" x="2819400" y="3765550"/>
          <p14:tracePt t="41357" x="2781300" y="3867150"/>
          <p14:tracePt t="41371" x="2762250" y="3962400"/>
          <p14:tracePt t="41385" x="2730500" y="4070350"/>
          <p14:tracePt t="41406" x="2692400" y="4159250"/>
          <p14:tracePt t="41420" x="2622550" y="4254500"/>
          <p14:tracePt t="41440" x="2546350" y="4375150"/>
          <p14:tracePt t="41454" x="2520950" y="4413250"/>
          <p14:tracePt t="41468" x="2495550" y="4470400"/>
          <p14:tracePt t="41489" x="2451100" y="4514850"/>
          <p14:tracePt t="41503" x="2432050" y="4546600"/>
          <p14:tracePt t="41524" x="2368550" y="4584700"/>
          <p14:tracePt t="41538" x="2343150" y="4597400"/>
          <p14:tracePt t="41551" x="2336800" y="4610100"/>
          <p14:tracePt t="41641" x="2330450" y="4610100"/>
          <p14:tracePt t="41665" x="2305050" y="4610100"/>
          <p14:tracePt t="41673" x="2298700" y="4610100"/>
          <p14:tracePt t="42075" x="2292350" y="4603750"/>
          <p14:tracePt t="42077" x="2273300" y="4591050"/>
          <p14:tracePt t="42100" x="2260600" y="4584700"/>
          <p14:tracePt t="42347" x="2260600" y="4578350"/>
          <p14:tracePt t="42371" x="2260600" y="4572000"/>
          <p14:tracePt t="42531" x="2266950" y="4572000"/>
          <p14:tracePt t="42537" x="2279650" y="4572000"/>
          <p14:tracePt t="42553" x="2298700" y="4572000"/>
          <p14:tracePt t="42561" x="2317750" y="4572000"/>
          <p14:tracePt t="42572" x="2324100" y="4572000"/>
          <p14:tracePt t="42586" x="2349500" y="4572000"/>
          <p14:tracePt t="42607" x="2374900" y="4565650"/>
          <p14:tracePt t="42621" x="2381250" y="4565650"/>
          <p14:tracePt t="42642" x="2393950" y="4565650"/>
          <p14:tracePt t="42655" x="2400300" y="4565650"/>
          <p14:tracePt t="42669" x="2406650" y="4565650"/>
          <p14:tracePt t="42690" x="2419350" y="4565650"/>
          <p14:tracePt t="42704" x="2425700" y="4565650"/>
          <p14:tracePt t="42725" x="2432050" y="4565650"/>
          <p14:tracePt t="42745" x="2438400" y="4565650"/>
          <p14:tracePt t="42769" x="2438400" y="4552950"/>
          <p14:tracePt t="42783" x="2451100" y="4552950"/>
          <p14:tracePt t="42817" x="2451100" y="4540250"/>
          <p14:tracePt t="42825" x="2457450" y="4540250"/>
          <p14:tracePt t="44248" x="2476500" y="4540250"/>
          <p14:tracePt t="44263" x="2482850" y="4540250"/>
          <p14:tracePt t="44273" x="2489200" y="4540250"/>
          <p14:tracePt t="44287" x="2495550" y="4540250"/>
          <p14:tracePt t="44305" x="2501900" y="4540250"/>
          <p14:tracePt t="45162" x="2489200" y="4540250"/>
          <p14:tracePt t="45169" x="2463800" y="4540250"/>
          <p14:tracePt t="45170" x="2438400" y="4552950"/>
          <p14:tracePt t="45176" x="2406650" y="4559300"/>
          <p14:tracePt t="45190" x="2317750" y="4572000"/>
          <p14:tracePt t="45204" x="2273300" y="4572000"/>
          <p14:tracePt t="45225" x="2209800" y="4572000"/>
          <p14:tracePt t="45239" x="2190750" y="4572000"/>
          <p14:tracePt t="45259" x="2101850" y="4572000"/>
          <p14:tracePt t="45273" x="2063750" y="4572000"/>
          <p14:tracePt t="45294" x="2032000" y="4572000"/>
          <p14:tracePt t="45308" x="2012950" y="4572000"/>
          <p14:tracePt t="45322" x="1987550" y="4572000"/>
          <p14:tracePt t="45343" x="1943100" y="4572000"/>
          <p14:tracePt t="45357" x="1917700" y="4572000"/>
          <p14:tracePt t="45378" x="1873250" y="4565650"/>
          <p14:tracePt t="45392" x="1860550" y="4565650"/>
          <p14:tracePt t="45405" x="1847850" y="4552950"/>
          <p14:tracePt t="45427" x="1841500" y="4552950"/>
          <p14:tracePt t="45440" x="1835150" y="4552950"/>
          <p14:tracePt t="45461" x="1828800" y="4552950"/>
          <p14:tracePt t="45475" x="1816100" y="4540250"/>
          <p14:tracePt t="45489" x="1803400" y="4540250"/>
          <p14:tracePt t="45517" x="1790700" y="4527550"/>
          <p14:tracePt t="45537" x="1784350" y="4527550"/>
          <p14:tracePt t="45551" x="1784350" y="4521200"/>
          <p14:tracePt t="45559" x="1771650" y="4521200"/>
          <p14:tracePt t="45585" x="1758950" y="4514850"/>
          <p14:tracePt t="45633" x="1758950" y="4508500"/>
          <p14:tracePt t="45673" x="1752600" y="4508500"/>
          <p14:tracePt t="45719" x="1746250" y="4508500"/>
          <p14:tracePt t="45745" x="1739900" y="4508500"/>
          <p14:tracePt t="45769" x="1733550" y="4508500"/>
          <p14:tracePt t="45777" x="1727200" y="4508500"/>
          <p14:tracePt t="45793" x="1720850" y="4508500"/>
          <p14:tracePt t="45807" x="1720850" y="4495800"/>
          <p14:tracePt t="45825" x="1714500" y="4495800"/>
          <p14:tracePt t="45889" x="1708150" y="4495800"/>
          <p14:tracePt t="45927" x="1701800" y="4495800"/>
          <p14:tracePt t="45985" x="1695450" y="4495800"/>
          <p14:tracePt t="46081" x="1682750" y="4483100"/>
          <p14:tracePt t="46154" x="1676400" y="4483100"/>
          <p14:tracePt t="46330" x="1676400" y="4489450"/>
          <p14:tracePt t="46353" x="1682750" y="4489450"/>
          <p14:tracePt t="46359" x="1689100" y="4489450"/>
          <p14:tracePt t="46370" x="1695450" y="4495800"/>
          <p14:tracePt t="46377" x="1708150" y="4495800"/>
          <p14:tracePt t="46392" x="1733550" y="4502150"/>
          <p14:tracePt t="46405" x="1758950" y="4502150"/>
          <p14:tracePt t="46426" x="1816100" y="4502150"/>
          <p14:tracePt t="46440" x="1828800" y="4502150"/>
          <p14:tracePt t="46461" x="1879600" y="4502150"/>
          <p14:tracePt t="46475" x="1905000" y="4502150"/>
          <p14:tracePt t="46489" x="1917700" y="4502150"/>
          <p14:tracePt t="46510" x="1917700" y="4508500"/>
          <p14:tracePt t="46523" x="1930400" y="4508500"/>
          <p14:tracePt t="46545" x="1943100" y="4508500"/>
          <p14:tracePt t="46558" x="1943100" y="4514850"/>
          <p14:tracePt t="46579" x="1955800" y="4514850"/>
          <p14:tracePt t="46633" x="1962150" y="4514850"/>
          <p14:tracePt t="46874" x="1987550" y="4521200"/>
          <p14:tracePt t="46875" x="1993900" y="4521200"/>
          <p14:tracePt t="46892" x="2019300" y="4527550"/>
          <p14:tracePt t="46946" x="2012950" y="4527550"/>
          <p14:tracePt t="46953" x="1981200" y="4533900"/>
          <p14:tracePt t="46959" x="1962150" y="4540250"/>
          <p14:tracePt t="46969" x="1917700" y="4552950"/>
          <p14:tracePt t="46977" x="1847850" y="4565650"/>
          <p14:tracePt t="46996" x="1676400" y="4597400"/>
          <p14:tracePt t="47010" x="1536700" y="4629150"/>
          <p14:tracePt t="47023" x="1485900" y="4635500"/>
          <p14:tracePt t="47044" x="1416050" y="4654550"/>
          <p14:tracePt t="47059" x="1403350" y="4654550"/>
          <p14:tracePt t="47170" x="1409700" y="4654550"/>
          <p14:tracePt t="47175" x="1422400" y="4654550"/>
          <p14:tracePt t="47185" x="1435100" y="4654550"/>
          <p14:tracePt t="47199" x="1447800" y="4654550"/>
          <p14:tracePt t="47211" x="1460500" y="4654550"/>
          <p14:tracePt t="47225" x="1473200" y="4654550"/>
          <p14:tracePt t="47246" x="1498600" y="4654550"/>
          <p14:tracePt t="47260" x="1524000" y="4654550"/>
          <p14:tracePt t="47273" x="1549400" y="4654550"/>
          <p14:tracePt t="47294" x="1581150" y="4648200"/>
          <p14:tracePt t="47308" x="1593850" y="4648200"/>
          <p14:tracePt t="47329" x="1638300" y="4641850"/>
          <p14:tracePt t="47343" x="1651000" y="4641850"/>
          <p14:tracePt t="47377" x="1657350" y="4641850"/>
          <p14:tracePt t="47545" x="1657350" y="4635500"/>
          <p14:tracePt t="47559" x="1657350" y="4629150"/>
          <p14:tracePt t="47575" x="1657350" y="4622800"/>
          <p14:tracePt t="47607" x="1657350" y="4616450"/>
          <p14:tracePt t="47665" x="1657350" y="4610100"/>
          <p14:tracePt t="47781" x="1657350" y="4597400"/>
          <p14:tracePt t="47855" x="1651000" y="4591050"/>
          <p14:tracePt t="48073" x="1657350" y="4591050"/>
          <p14:tracePt t="48087" x="1689100" y="4591050"/>
          <p14:tracePt t="48093" x="1714500" y="4584700"/>
          <p14:tracePt t="48100" x="1733550" y="4584700"/>
          <p14:tracePt t="48114" x="1765300" y="4572000"/>
          <p14:tracePt t="48128" x="1784350" y="4572000"/>
          <p14:tracePt t="48141" x="1790700" y="4572000"/>
          <p14:tracePt t="48162" x="1797050" y="4572000"/>
          <p14:tracePt t="48176" x="1816100" y="4572000"/>
          <p14:tracePt t="48197" x="1828800" y="4572000"/>
          <p14:tracePt t="48211" x="1841500" y="4572000"/>
          <p14:tracePt t="48225" x="1847850" y="4572000"/>
          <p14:tracePt t="48246" x="1854200" y="4572000"/>
          <p14:tracePt t="48259" x="1860550" y="4572000"/>
          <p14:tracePt t="48281" x="1866900" y="4572000"/>
          <p14:tracePt t="48313" x="1873250" y="4572000"/>
          <p14:tracePt t="48384" x="1873250" y="4559300"/>
          <p14:tracePt t="48407" x="1885950" y="4559300"/>
          <p14:tracePt t="48449" x="1892300" y="4559300"/>
          <p14:tracePt t="48858" x="1911350" y="4559300"/>
          <p14:tracePt t="48865" x="1930400" y="4559300"/>
          <p14:tracePt t="48881" x="1955800" y="4559300"/>
          <p14:tracePt t="48889" x="1981200" y="4559300"/>
          <p14:tracePt t="48891" x="2006600" y="4559300"/>
          <p14:tracePt t="48913" x="2051050" y="4559300"/>
          <p14:tracePt t="48926" x="2076450" y="4559300"/>
          <p14:tracePt t="48947" x="2171700" y="4559300"/>
          <p14:tracePt t="48961" x="2266950" y="4559300"/>
          <p14:tracePt t="48975" x="2317750" y="4559300"/>
          <p14:tracePt t="48996" x="2533650" y="4559300"/>
          <p14:tracePt t="49010" x="2705100" y="4559300"/>
          <p14:tracePt t="49032" x="2965450" y="4559300"/>
          <p14:tracePt t="49044" x="3041650" y="4559300"/>
          <p14:tracePt t="49058" x="3187700" y="4559300"/>
          <p14:tracePt t="49079" x="3416300" y="4559300"/>
          <p14:tracePt t="49093" x="3708400" y="4559300"/>
          <p14:tracePt t="49114" x="4076700" y="4559300"/>
          <p14:tracePt t="49128" x="4159250" y="4559300"/>
          <p14:tracePt t="49141" x="4267200" y="4559300"/>
          <p14:tracePt t="49162" x="4279900" y="4559300"/>
          <p14:tracePt t="49298" x="4273550" y="4559300"/>
          <p14:tracePt t="49313" x="4248150" y="4559300"/>
          <p14:tracePt t="49329" x="4197350" y="4559300"/>
          <p14:tracePt t="49336" x="4165600" y="4559300"/>
          <p14:tracePt t="49343" x="4127500" y="4559300"/>
          <p14:tracePt t="49364" x="4064000" y="4559300"/>
          <p14:tracePt t="49378" x="3949700" y="4559300"/>
          <p14:tracePt t="49391" x="3854450" y="4559300"/>
          <p14:tracePt t="49412" x="3829050" y="4559300"/>
          <p14:tracePt t="49426" x="3810000" y="4559300"/>
          <p14:tracePt t="49447" x="3803650" y="4559300"/>
          <p14:tracePt t="49481" x="3810000" y="4559300"/>
          <p14:tracePt t="49489" x="3829050" y="4559300"/>
          <p14:tracePt t="49495" x="3848100" y="4559300"/>
          <p14:tracePt t="49509" x="3873500" y="4559300"/>
          <p14:tracePt t="49530" x="3981450" y="4559300"/>
          <p14:tracePt t="49544" x="4051300" y="4559300"/>
          <p14:tracePt t="49565" x="4089400" y="4559300"/>
          <p14:tracePt t="49601" x="4070350" y="4559300"/>
          <p14:tracePt t="49609" x="4051300" y="4559300"/>
          <p14:tracePt t="49625" x="4032250" y="4559300"/>
          <p14:tracePt t="49631" x="4006850" y="4559300"/>
          <p14:tracePt t="49649" x="3930650" y="4559300"/>
          <p14:tracePt t="49663" x="3860800" y="4565650"/>
          <p14:tracePt t="49676" x="3848100" y="4565650"/>
          <p14:tracePt t="49697" x="3822700" y="4578350"/>
          <p14:tracePt t="49711" x="3816350" y="4578350"/>
          <p14:tracePt t="49819" x="3822700" y="4578350"/>
          <p14:tracePt t="49843" x="3816350" y="4591050"/>
          <p14:tracePt t="49857" x="3790950" y="4597400"/>
          <p14:tracePt t="49865" x="3759200" y="4603750"/>
          <p14:tracePt t="49871" x="3721100" y="4610100"/>
          <p14:tracePt t="49881" x="3708400" y="4616450"/>
          <p14:tracePt t="49898" x="3625850" y="4635500"/>
          <p14:tracePt t="49912" x="3473450" y="4660900"/>
          <p14:tracePt t="49926" x="3378200" y="4679950"/>
          <p14:tracePt t="49947" x="2959100" y="4749800"/>
          <p14:tracePt t="49961" x="2819400" y="4787900"/>
          <p14:tracePt t="49982" x="2806700" y="4787900"/>
          <p14:tracePt t="50058" x="2825750" y="4787900"/>
          <p14:tracePt t="50063" x="2844800" y="4787900"/>
          <p14:tracePt t="50073" x="2863850" y="4787900"/>
          <p14:tracePt t="50080" x="2889250" y="4787900"/>
          <p14:tracePt t="50093" x="2921000" y="4787900"/>
          <p14:tracePt t="50114" x="3073400" y="4787900"/>
          <p14:tracePt t="50128" x="3124200" y="4787900"/>
          <p14:tracePt t="50148" x="3200400" y="4787900"/>
          <p14:tracePt t="50177" x="3181350" y="4787900"/>
          <p14:tracePt t="50193" x="3143250" y="4787900"/>
          <p14:tracePt t="50198" x="3130550" y="4787900"/>
          <p14:tracePt t="50211" x="3105150" y="4787900"/>
          <p14:tracePt t="50232" x="2959100" y="4787900"/>
          <p14:tracePt t="50246" x="2901950" y="4787900"/>
          <p14:tracePt t="50259" x="2806700" y="4787900"/>
          <p14:tracePt t="50289" x="2813050" y="4787900"/>
          <p14:tracePt t="50297" x="2832100" y="4787900"/>
          <p14:tracePt t="50315" x="2870200" y="4787900"/>
          <p14:tracePt t="50329" x="2933700" y="4781550"/>
          <p14:tracePt t="50343" x="2978150" y="4775200"/>
          <p14:tracePt t="50364" x="3111500" y="4762500"/>
          <p14:tracePt t="50378" x="3187700" y="4756150"/>
          <p14:tracePt t="50399" x="3206750" y="4756150"/>
          <p14:tracePt t="50415" x="3213100" y="4756150"/>
          <p14:tracePt t="50447" x="3194050" y="4756150"/>
          <p14:tracePt t="50457" x="3181350" y="4756150"/>
          <p14:tracePt t="50465" x="3162300" y="4756150"/>
          <p14:tracePt t="50482" x="3111500" y="4756150"/>
          <p14:tracePt t="50496" x="3092450" y="4756150"/>
          <p14:tracePt t="50510" x="3086100" y="4756150"/>
          <p14:tracePt t="50530" x="3105150" y="4756150"/>
          <p14:tracePt t="50544" x="3143250" y="4756150"/>
          <p14:tracePt t="50565" x="3251200" y="4756150"/>
          <p14:tracePt t="50579" x="3295650" y="4749800"/>
          <p14:tracePt t="50593" x="3359150" y="4749800"/>
          <p14:tracePt t="50614" x="3371850" y="4749800"/>
          <p14:tracePt t="50730" x="3378200" y="4749800"/>
          <p14:tracePt t="50745" x="3390900" y="4749800"/>
          <p14:tracePt t="50753" x="3403600" y="4749800"/>
          <p14:tracePt t="50759" x="3416300" y="4756150"/>
          <p14:tracePt t="50769" x="3429000" y="4768850"/>
          <p14:tracePt t="50780" x="3435350" y="4768850"/>
          <p14:tracePt t="50794" x="3441700" y="4768850"/>
          <p14:tracePt t="52328" x="3454400" y="4768850"/>
          <p14:tracePt t="53641" x="3448050" y="4762500"/>
          <p14:tracePt t="53665" x="3435350" y="4762500"/>
          <p14:tracePt t="53681" x="3422650" y="4762500"/>
          <p14:tracePt t="53687" x="3397250" y="4762500"/>
          <p14:tracePt t="53688" x="3378200" y="4762500"/>
          <p14:tracePt t="53705" x="3359150" y="4762500"/>
          <p14:tracePt t="53718" x="3346450" y="4762500"/>
          <p14:tracePt t="53732" x="3314700" y="4762500"/>
          <p14:tracePt t="53826" x="3308350" y="4762500"/>
          <p14:tracePt t="53849" x="3302000" y="4762500"/>
          <p14:tracePt t="53857" x="3289300" y="4762500"/>
          <p14:tracePt t="53863" x="3282950" y="4762500"/>
          <p14:tracePt t="53881" x="3276600" y="4762500"/>
          <p14:tracePt t="53945" x="3270250" y="4762500"/>
          <p14:tracePt t="53953" x="3263900" y="4749800"/>
          <p14:tracePt t="53969" x="3263900" y="4737100"/>
          <p14:tracePt t="53977" x="3257550" y="4737100"/>
          <p14:tracePt t="53983" x="3251200" y="4724400"/>
          <p14:tracePt t="54003" x="3251200" y="4711700"/>
          <p14:tracePt t="54017" x="3232150" y="4692650"/>
          <p14:tracePt t="54030" x="3225800" y="4679950"/>
          <p14:tracePt t="54052" x="3206750" y="4654550"/>
          <p14:tracePt t="54065" x="3187700" y="4622800"/>
          <p14:tracePt t="54086" x="3143250" y="4565650"/>
          <p14:tracePt t="54100" x="3117850" y="4514850"/>
          <p14:tracePt t="54114" x="3111500" y="4476750"/>
          <p14:tracePt t="54135" x="3111500" y="4381500"/>
          <p14:tracePt t="54148" x="3124200" y="4273550"/>
          <p14:tracePt t="54170" x="3162300" y="4152900"/>
          <p14:tracePt t="54183" x="3194050" y="4089400"/>
          <p14:tracePt t="54197" x="3251200" y="3981450"/>
          <p14:tracePt t="54218" x="3314700" y="3867150"/>
          <p14:tracePt t="54232" x="3333750" y="3829050"/>
          <p14:tracePt t="54252" x="3359150" y="3810000"/>
          <p14:tracePt t="54266" x="3371850" y="3803650"/>
          <p14:tracePt t="54330" x="3365500" y="3790950"/>
          <p14:tracePt t="54343" x="3359150" y="3784600"/>
          <p14:tracePt t="54353" x="3346450" y="3784600"/>
          <p14:tracePt t="54361" x="3308350" y="3778250"/>
          <p14:tracePt t="54367" x="3295650" y="3778250"/>
          <p14:tracePt t="54385" x="3219450" y="3778250"/>
          <p14:tracePt t="54398" x="3162300" y="3778250"/>
          <p14:tracePt t="54419" x="2952750" y="3771900"/>
          <p14:tracePt t="54433" x="2673350" y="3752850"/>
          <p14:tracePt t="54447" x="2552700" y="3746500"/>
          <p14:tracePt t="54468" x="2324100" y="3740150"/>
          <p14:tracePt t="54482" x="2203450" y="3740150"/>
          <p14:tracePt t="54503" x="2190750" y="3733800"/>
          <p14:tracePt t="54527" x="2197100" y="3733800"/>
          <p14:tracePt t="54545" x="2228850" y="3733800"/>
          <p14:tracePt t="54553" x="2260600" y="3733800"/>
          <p14:tracePt t="54565" x="2292350" y="3733800"/>
          <p14:tracePt t="54586" x="2413000" y="3765550"/>
          <p14:tracePt t="54600" x="2489200" y="3790950"/>
          <p14:tracePt t="54613" x="2527300" y="3797300"/>
          <p14:tracePt t="54634" x="2597150" y="3822700"/>
          <p14:tracePt t="54648" x="2603500" y="3822700"/>
          <p14:tracePt t="54669" x="2686050" y="3848100"/>
          <p14:tracePt t="54683" x="2730500" y="3854450"/>
          <p14:tracePt t="54697" x="2774950" y="3867150"/>
          <p14:tracePt t="54718" x="2825750" y="3873500"/>
          <p14:tracePt t="54732" x="2870200" y="3873500"/>
          <p14:tracePt t="54752" x="2908300" y="3873500"/>
          <p14:tracePt t="54767" x="2914650" y="3873500"/>
          <p14:tracePt t="54815" x="2921000" y="3873500"/>
          <p14:tracePt t="54821" x="2927350" y="3873500"/>
          <p14:tracePt t="54833" x="2940050" y="3873500"/>
          <p14:tracePt t="54841" x="2952750" y="3873500"/>
          <p14:tracePt t="54857" x="2959100" y="3873500"/>
          <p14:tracePt t="55690" x="2959100" y="3898900"/>
          <p14:tracePt t="55705" x="2952750" y="3905250"/>
          <p14:tracePt t="55711" x="2933700" y="3905250"/>
          <p14:tracePt t="55717" x="2857500" y="3917950"/>
          <p14:tracePt t="55725" x="2743200" y="3943350"/>
          <p14:tracePt t="55731" x="2692400" y="3962400"/>
          <p14:tracePt t="55753" x="2476500" y="4044950"/>
          <p14:tracePt t="55766" x="2393950" y="4095750"/>
          <p14:tracePt t="55787" x="2311400" y="4159250"/>
          <p14:tracePt t="55801" x="2254250" y="4229100"/>
          <p14:tracePt t="55815" x="2209800" y="4311650"/>
          <p14:tracePt t="55836" x="2178050" y="4406900"/>
          <p14:tracePt t="55849" x="2152650" y="4495800"/>
          <p14:tracePt t="55871" x="2133600" y="4629150"/>
          <p14:tracePt t="55884" x="2133600" y="4711700"/>
          <p14:tracePt t="55898" x="2139950" y="4762500"/>
          <p14:tracePt t="55919" x="2190750" y="4864100"/>
          <p14:tracePt t="55933" x="2241550" y="4959350"/>
          <p14:tracePt t="55954" x="2349500" y="5073650"/>
          <p14:tracePt t="55968" x="2425700" y="5137150"/>
          <p14:tracePt t="55981" x="2495550" y="5187950"/>
          <p14:tracePt t="56002" x="2578100" y="5245100"/>
          <p14:tracePt t="56016" x="2616200" y="5283200"/>
          <p14:tracePt t="56037" x="2794000" y="5353050"/>
          <p14:tracePt t="56051" x="3054350" y="5416550"/>
          <p14:tracePt t="56065" x="3155950" y="5441950"/>
          <p14:tracePt t="56086" x="3295650" y="5461000"/>
          <p14:tracePt t="56099" x="3390900" y="5467350"/>
          <p14:tracePt t="56121" x="3486150" y="5467350"/>
          <p14:tracePt t="56134" x="3517900" y="5467350"/>
          <p14:tracePt t="56148" x="3613150" y="5467350"/>
          <p14:tracePt t="56169" x="3816350" y="5467350"/>
          <p14:tracePt t="56183" x="3930650" y="5467350"/>
          <p14:tracePt t="56204" x="4025900" y="5467350"/>
          <p14:tracePt t="56218" x="4051300" y="5467350"/>
          <p14:tracePt t="56232" x="4057650" y="5467350"/>
          <p14:tracePt t="56257" x="4057650" y="5461000"/>
          <p14:tracePt t="56266" x="4076700" y="5461000"/>
          <p14:tracePt t="56287" x="4127500" y="5454650"/>
          <p14:tracePt t="56302" x="4171950" y="5448300"/>
          <p14:tracePt t="56315" x="4210050" y="5435600"/>
          <p14:tracePt t="56336" x="4216400" y="5435600"/>
          <p14:tracePt t="57048" x="4229100" y="5410200"/>
          <p14:tracePt t="57055" x="4241800" y="5410200"/>
          <p14:tracePt t="57065" x="4279900" y="5416550"/>
          <p14:tracePt t="57075" x="4286250" y="5416550"/>
          <p14:tracePt t="57086" x="4305300" y="5416550"/>
          <p14:tracePt t="57099" x="4318000" y="5416550"/>
          <p14:tracePt t="57121" x="4356100" y="5416550"/>
          <p14:tracePt t="57135" x="4375150" y="5416550"/>
          <p14:tracePt t="57155" x="4438650" y="5429250"/>
          <p14:tracePt t="57169" x="4464050" y="5441950"/>
          <p14:tracePt t="57183" x="4483100" y="5441950"/>
          <p14:tracePt t="57204" x="4508500" y="5441950"/>
          <p14:tracePt t="57218" x="4565650" y="5441950"/>
          <p14:tracePt t="57238" x="4616450" y="5441950"/>
          <p14:tracePt t="57253" x="4635500" y="5441950"/>
          <p14:tracePt t="57266" x="4648200" y="5441950"/>
          <p14:tracePt t="57442" x="4635500" y="5441950"/>
          <p14:tracePt t="57447" x="4616450" y="5441950"/>
          <p14:tracePt t="57461" x="4597400" y="5441950"/>
          <p14:tracePt t="57468" x="4572000" y="5441950"/>
          <p14:tracePt t="57474" x="4540250" y="5441950"/>
          <p14:tracePt t="57488" x="4508500" y="5441950"/>
          <p14:tracePt t="57502" x="4432300" y="5454650"/>
          <p14:tracePt t="57516" x="4406900" y="5454650"/>
          <p14:tracePt t="57537" x="4298950" y="5454650"/>
          <p14:tracePt t="57551" x="4273550" y="5454650"/>
          <p14:tracePt t="57572" x="4260850" y="5461000"/>
          <p14:tracePt t="57671" x="4279900" y="5467350"/>
          <p14:tracePt t="57691" x="4286250" y="5467350"/>
          <p14:tracePt t="57753" x="4279900" y="5480050"/>
          <p14:tracePt t="57759" x="4248150" y="5480050"/>
          <p14:tracePt t="57777" x="4216400" y="5480050"/>
          <p14:tracePt t="57785" x="4197350" y="5480050"/>
          <p14:tracePt t="57787" x="4152900" y="5480050"/>
          <p14:tracePt t="57801" x="4102100" y="5480050"/>
          <p14:tracePt t="57822" x="4025900" y="5480050"/>
          <p14:tracePt t="57835" x="4019550" y="5486400"/>
          <p14:tracePt t="57895" x="4025900" y="5486400"/>
          <p14:tracePt t="57903" x="4032250" y="5486400"/>
          <p14:tracePt t="57919" x="4051300" y="5486400"/>
          <p14:tracePt t="57926" x="4064000" y="5486400"/>
          <p14:tracePt t="57933" x="4076700" y="5486400"/>
          <p14:tracePt t="57951" x="4089400" y="5486400"/>
          <p14:tracePt t="58631" x="4089400" y="5480050"/>
          <p14:tracePt t="58649" x="4064000" y="5480050"/>
          <p14:tracePt t="58650" x="4032250" y="5486400"/>
          <p14:tracePt t="58655" x="4013200" y="5486400"/>
          <p14:tracePt t="58669" x="3835400" y="5499100"/>
          <p14:tracePt t="58690" x="3587750" y="5511800"/>
          <p14:tracePt t="58704" x="3435350" y="5524500"/>
          <p14:tracePt t="58718" x="3365500" y="5524500"/>
          <p14:tracePt t="58739" x="3289300" y="5524500"/>
          <p14:tracePt t="58753" x="3282950" y="5524500"/>
          <p14:tracePt t="58799" x="3295650" y="5524500"/>
          <p14:tracePt t="58801" x="3327400" y="5524500"/>
          <p14:tracePt t="58817" x="3365500" y="5524500"/>
          <p14:tracePt t="58825" x="3378200" y="5530850"/>
          <p14:tracePt t="58835" x="3409950" y="5530850"/>
          <p14:tracePt t="58857" x="3543300" y="5530850"/>
          <p14:tracePt t="58871" x="3638550" y="5530850"/>
          <p14:tracePt t="58884" x="3651250" y="5530850"/>
          <p14:tracePt t="58905" x="3676650" y="5530850"/>
          <p14:tracePt t="58961" x="3670300" y="5530850"/>
          <p14:tracePt t="58967" x="3638550" y="5530850"/>
          <p14:tracePt t="58969" x="3625850" y="5530850"/>
          <p14:tracePt t="58983" x="3606800" y="5530850"/>
          <p14:tracePt t="58991" x="3600450" y="5530850"/>
          <p14:tracePt t="59009" x="3594100" y="5530850"/>
          <p14:tracePt t="62520" x="3587750" y="5530850"/>
          <p14:tracePt t="63206" x="3568700" y="5530850"/>
          <p14:tracePt t="63225" x="3562350" y="5530850"/>
          <p14:tracePt t="63238" x="3556000" y="5530850"/>
          <p14:tracePt t="63257" x="3549650" y="5530850"/>
          <p14:tracePt t="63271" x="3549650" y="5537200"/>
          <p14:tracePt t="63279" x="3543300" y="5537200"/>
          <p14:tracePt t="63294" x="3536950" y="5537200"/>
          <p14:tracePt t="63308" x="3517900" y="5543550"/>
          <p14:tracePt t="63322" x="3479800" y="5556250"/>
          <p14:tracePt t="63343" x="3397250" y="5562600"/>
          <p14:tracePt t="63357" x="3346450" y="5562600"/>
          <p14:tracePt t="63377" x="3257550" y="5562600"/>
          <p14:tracePt t="63391" x="3092450" y="5562600"/>
          <p14:tracePt t="63405" x="2857500" y="5562600"/>
          <p14:tracePt t="63426" x="2546350" y="5562600"/>
          <p14:tracePt t="63440" x="2235200" y="5562600"/>
          <p14:tracePt t="63461" x="1873250" y="5562600"/>
          <p14:tracePt t="63474" x="1466850" y="5549900"/>
          <p14:tracePt t="63488" x="1022350" y="5492750"/>
          <p14:tracePt t="63509" x="596900" y="5410200"/>
          <p14:tracePt t="63523" x="203200" y="5302250"/>
          <p14:tracePt t="63544" x="76200" y="5264150"/>
          <p14:tracePt t="63558" x="6350" y="523240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DOM Effects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2F57D-ED70-E877-CFCC-E4A151E03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230862"/>
            <a:ext cx="6150536" cy="535184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BFD6FF7-6FD9-63BA-9485-E7502247C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384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89"/>
    </mc:Choice>
    <mc:Fallback>
      <p:transition spd="slow" advTm="16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51" x="2279650" y="2139950"/>
          <p14:tracePt t="7957" x="3346450" y="2095500"/>
          <p14:tracePt t="7972" x="3949700" y="2057400"/>
          <p14:tracePt t="7986" x="4533900" y="1987550"/>
          <p14:tracePt t="8007" x="4819650" y="1866900"/>
          <p14:tracePt t="8021" x="4972050" y="1784350"/>
          <p14:tracePt t="8034" x="5137150" y="1682750"/>
          <p14:tracePt t="8055" x="5314950" y="1606550"/>
          <p14:tracePt t="8069" x="5403850" y="1574800"/>
          <p14:tracePt t="8090" x="5416550" y="1568450"/>
          <p14:tracePt t="8115" x="5435600" y="1555750"/>
          <p14:tracePt t="8125" x="5473700" y="1524000"/>
          <p14:tracePt t="8139" x="5537200" y="1511300"/>
          <p14:tracePt t="8153" x="5632450" y="1498600"/>
          <p14:tracePt t="8173" x="5657850" y="1492250"/>
          <p14:tracePt t="8187" x="5670550" y="1492250"/>
          <p14:tracePt t="8213" x="5670550" y="1498600"/>
          <p14:tracePt t="8222" x="5670550" y="1511300"/>
          <p14:tracePt t="8236" x="5664200" y="1536700"/>
          <p14:tracePt t="8257" x="5588000" y="1644650"/>
          <p14:tracePt t="8270" x="5556250" y="1695450"/>
          <p14:tracePt t="8285" x="5511800" y="1778000"/>
          <p14:tracePt t="8305" x="5454650" y="1860550"/>
          <p14:tracePt t="8319" x="5422900" y="1924050"/>
          <p14:tracePt t="8340" x="5416550" y="1955800"/>
          <p14:tracePt t="8354" x="5467350" y="1968500"/>
          <p14:tracePt t="8375" x="5556250" y="1993900"/>
          <p14:tracePt t="8389" x="5683250" y="2006600"/>
          <p14:tracePt t="8402" x="5765800" y="2019300"/>
          <p14:tracePt t="8423" x="6064250" y="2089150"/>
          <p14:tracePt t="8437" x="6191250" y="2133600"/>
          <p14:tracePt t="8458" x="6197600" y="2146300"/>
          <p14:tracePt t="8501" x="6197600" y="2152650"/>
          <p14:tracePt t="8509" x="6184900" y="2184400"/>
          <p14:tracePt t="8514" x="6172200" y="2209800"/>
          <p14:tracePt t="8525" x="6159500" y="2222500"/>
          <p14:tracePt t="8541" x="6083300" y="2292350"/>
          <p14:tracePt t="8556" x="6032500" y="2330450"/>
          <p14:tracePt t="8569" x="5867400" y="2457450"/>
          <p14:tracePt t="8590" x="5645150" y="2616200"/>
          <p14:tracePt t="8604" x="5588000" y="2654300"/>
          <p14:tracePt t="8625" x="5467350" y="2724150"/>
          <p14:tracePt t="8639" x="5435600" y="2743200"/>
          <p14:tracePt t="8653" x="5403850" y="2755900"/>
          <p14:tracePt t="8673" x="5391150" y="2768600"/>
          <p14:tracePt t="8701" x="5384800" y="2768600"/>
          <p14:tracePt t="8739" x="5378450" y="2762250"/>
          <p14:tracePt t="8747" x="5353050" y="2749550"/>
          <p14:tracePt t="8763" x="5334000" y="2743200"/>
          <p14:tracePt t="8771" x="5302250" y="2724150"/>
          <p14:tracePt t="8773" x="5283200" y="2724150"/>
          <p14:tracePt t="8792" x="5257800" y="2711450"/>
          <p14:tracePt t="8806" x="5232400" y="2711450"/>
          <p14:tracePt t="8845" x="5251450" y="2692400"/>
          <p14:tracePt t="8861" x="5270500" y="2686050"/>
          <p14:tracePt t="8868" x="5308600" y="2679700"/>
          <p14:tracePt t="8875" x="5365750" y="2679700"/>
          <p14:tracePt t="8889" x="5441950" y="2679700"/>
          <p14:tracePt t="8902" x="5619750" y="2679700"/>
          <p14:tracePt t="8924" x="6007100" y="2749550"/>
          <p14:tracePt t="8937" x="6121400" y="2800350"/>
          <p14:tracePt t="8958" x="6375400" y="2990850"/>
          <p14:tracePt t="8972" x="6489700" y="3162300"/>
          <p14:tracePt t="8986" x="6527800" y="3295650"/>
          <p14:tracePt t="9007" x="6559550" y="3778250"/>
          <p14:tracePt t="9021" x="6489700" y="4165600"/>
          <p14:tracePt t="9041" x="6254750" y="4972050"/>
          <p14:tracePt t="9055" x="6146800" y="5238750"/>
          <p14:tracePt t="9069" x="5905500" y="5676900"/>
          <p14:tracePt t="9090" x="5638800" y="6038850"/>
          <p14:tracePt t="9104" x="5410200" y="6261100"/>
          <p14:tracePt t="9125" x="5213350" y="6426200"/>
          <p14:tracePt t="9139" x="5111750" y="6470650"/>
          <p14:tracePt t="9152" x="5067300" y="6483350"/>
          <p14:tracePt t="9174" x="4895850" y="6483350"/>
          <p14:tracePt t="9187" x="4756150" y="6438900"/>
          <p14:tracePt t="9208" x="4591050" y="6343650"/>
          <p14:tracePt t="9222" x="4419600" y="6197600"/>
          <p14:tracePt t="9236" x="4292600" y="5949950"/>
          <p14:tracePt t="9257" x="4216400" y="5543550"/>
          <p14:tracePt t="9271" x="4184650" y="5035550"/>
          <p14:tracePt t="9291" x="4152900" y="4495800"/>
          <p14:tracePt t="9305" x="4114800" y="3898900"/>
          <p14:tracePt t="9319" x="4013200" y="3263900"/>
          <p14:tracePt t="9340" x="3917950" y="2806700"/>
          <p14:tracePt t="9353" x="3822700" y="2463800"/>
          <p14:tracePt t="9375" x="3695700" y="2146300"/>
          <p14:tracePt t="9389" x="3594100" y="2012950"/>
          <p14:tracePt t="9403" x="3498850" y="1917700"/>
          <p14:tracePt t="9423" x="3378200" y="1854200"/>
          <p14:tracePt t="9437" x="3333750" y="1822450"/>
          <p14:tracePt t="9458" x="3244850" y="1784350"/>
          <p14:tracePt t="9472" x="3206750" y="1771650"/>
          <p14:tracePt t="9486" x="3200400" y="1765300"/>
          <p14:tracePt t="9507" x="3200400" y="1739900"/>
          <p14:tracePt t="9520" x="3219450" y="1682750"/>
          <p14:tracePt t="9541" x="3244850" y="1593850"/>
          <p14:tracePt t="9555" x="3263900" y="1562100"/>
          <p14:tracePt t="9576" x="3384550" y="1416050"/>
          <p14:tracePt t="9590" x="3460750" y="1295400"/>
          <p14:tracePt t="9604" x="3511550" y="1212850"/>
          <p14:tracePt t="9625" x="3517900" y="1200150"/>
          <p14:tracePt t="9639" x="3517900" y="1193800"/>
          <p14:tracePt t="9659" x="3511550" y="1193800"/>
          <p14:tracePt t="9673" x="3486150" y="1193800"/>
          <p14:tracePt t="9688" x="3441700" y="1250950"/>
          <p14:tracePt t="9708" x="3390900" y="1314450"/>
          <p14:tracePt t="9722" x="3365500" y="1352550"/>
          <p14:tracePt t="9743" x="3295650" y="1473200"/>
          <p14:tracePt t="9757" x="3257550" y="1549400"/>
          <p14:tracePt t="9770" x="3238500" y="1587500"/>
          <p14:tracePt t="9791" x="3194050" y="1708150"/>
          <p14:tracePt t="9805" x="3175000" y="1778000"/>
          <p14:tracePt t="9826" x="3168650" y="1841500"/>
          <p14:tracePt t="9840" x="3168650" y="1911350"/>
          <p14:tracePt t="9854" x="3181350" y="1974850"/>
          <p14:tracePt t="9875" x="3238500" y="2057400"/>
          <p14:tracePt t="9889" x="3257550" y="2095500"/>
          <p14:tracePt t="9909" x="3365500" y="2146300"/>
          <p14:tracePt t="9923" x="3416300" y="2159000"/>
          <p14:tracePt t="9937" x="3448050" y="2165350"/>
          <p14:tracePt t="9958" x="3549650" y="2190750"/>
          <p14:tracePt t="9972" x="3575050" y="2190750"/>
          <p14:tracePt t="9993" x="3644900" y="2190750"/>
          <p14:tracePt t="10007" x="3663950" y="2190750"/>
          <p14:tracePt t="10020" x="3676650" y="2190750"/>
          <p14:tracePt t="10059" x="3689350" y="2197100"/>
          <p14:tracePt t="10067" x="3702050" y="2197100"/>
          <p14:tracePt t="10076" x="3721100" y="2216150"/>
          <p14:tracePt t="10090" x="3727450" y="2216150"/>
          <p14:tracePt t="10104" x="3752850" y="2216150"/>
          <p14:tracePt t="10125" x="3790950" y="2228850"/>
          <p14:tracePt t="10139" x="3810000" y="2228850"/>
          <p14:tracePt t="10159" x="3829050" y="2241550"/>
          <p14:tracePt t="10173" x="3854450" y="2247900"/>
          <p14:tracePt t="10187" x="3886200" y="2254250"/>
          <p14:tracePt t="10208" x="3898900" y="2260600"/>
          <p14:tracePt t="10236" x="3892550" y="2260600"/>
          <p14:tracePt t="10253" x="3879850" y="2260600"/>
          <p14:tracePt t="10261" x="3848100" y="2260600"/>
          <p14:tracePt t="10270" x="3810000" y="2260600"/>
          <p14:tracePt t="10291" x="3727450" y="2260600"/>
          <p14:tracePt t="10305" x="3695700" y="2260600"/>
          <p14:tracePt t="10326" x="3587750" y="2260600"/>
          <p14:tracePt t="10340" x="3575050" y="2260600"/>
          <p14:tracePt t="10405" x="3581400" y="2260600"/>
          <p14:tracePt t="10421" x="3613150" y="2260600"/>
          <p14:tracePt t="10429" x="3644900" y="2260600"/>
          <p14:tracePt t="10435" x="3676650" y="2260600"/>
          <p14:tracePt t="10444" x="3708400" y="2260600"/>
          <p14:tracePt t="10458" x="3727450" y="2260600"/>
          <p14:tracePt t="10472" x="3746500" y="2260600"/>
          <p14:tracePt t="10499" x="3746500" y="2266950"/>
          <p14:tracePt t="10507" x="3727450" y="2279650"/>
          <p14:tracePt t="10520" x="3689350" y="2292350"/>
          <p14:tracePt t="10541" x="3600450" y="2324100"/>
          <p14:tracePt t="10555" x="3511550" y="2374900"/>
          <p14:tracePt t="10576" x="3403600" y="2451100"/>
          <p14:tracePt t="10590" x="3308350" y="2533650"/>
          <p14:tracePt t="10604" x="3225800" y="2622550"/>
          <p14:tracePt t="10625" x="3162300" y="2698750"/>
          <p14:tracePt t="10639" x="3105150" y="2774950"/>
          <p14:tracePt t="10660" x="3048000" y="2870200"/>
          <p14:tracePt t="10674" x="2978150" y="2971800"/>
          <p14:tracePt t="10687" x="2895600" y="3079750"/>
          <p14:tracePt t="10708" x="2794000" y="3263900"/>
          <p14:tracePt t="10722" x="2724150" y="3403600"/>
          <p14:tracePt t="10743" x="2647950" y="3613150"/>
          <p14:tracePt t="10756" x="2590800" y="3816350"/>
          <p14:tracePt t="10770" x="2571750" y="4006850"/>
          <p14:tracePt t="10791" x="2559050" y="4260850"/>
          <p14:tracePt t="10805" x="2559050" y="4343400"/>
          <p14:tracePt t="10826" x="2571750" y="4514850"/>
          <p14:tracePt t="10840" x="2597150" y="4667250"/>
          <p14:tracePt t="10854" x="2616200" y="4832350"/>
          <p14:tracePt t="10875" x="2622550" y="4997450"/>
          <p14:tracePt t="10888" x="2686050" y="5245100"/>
          <p14:tracePt t="10910" x="2762250" y="5359400"/>
          <p14:tracePt t="10924" x="2787650" y="5397500"/>
          <p14:tracePt t="10937" x="2851150" y="5473700"/>
          <p14:tracePt t="10958" x="2901950" y="5575300"/>
          <p14:tracePt t="10972" x="2914650" y="5607050"/>
          <p14:tracePt t="10993" x="2921000" y="5664200"/>
          <p14:tracePt t="11006" x="2921000" y="5670550"/>
          <p14:tracePt t="11286" x="2882900" y="5670550"/>
          <p14:tracePt t="11290" x="2882900" y="5676900"/>
          <p14:tracePt t="11305" x="2863850" y="5702300"/>
          <p14:tracePt t="11312" x="2857500" y="5715000"/>
          <p14:tracePt t="11326" x="2825750" y="5759450"/>
          <p14:tracePt t="11340" x="2794000" y="5797550"/>
          <p14:tracePt t="11361" x="2781300" y="5848350"/>
          <p14:tracePt t="11374" x="2736850" y="5918200"/>
          <p14:tracePt t="11389" x="2692400" y="6000750"/>
          <p14:tracePt t="11410" x="2654300" y="6076950"/>
          <p14:tracePt t="11423" x="2647950" y="6165850"/>
          <p14:tracePt t="11444" x="2660650" y="6305550"/>
          <p14:tracePt t="11458" x="2660650" y="6343650"/>
          <p14:tracePt t="11472" x="2679700" y="6419850"/>
          <p14:tracePt t="11493" x="2698750" y="6502400"/>
          <p14:tracePt t="11507" x="2711450" y="6521450"/>
          <p14:tracePt t="11527" x="2711450" y="6553200"/>
          <p14:tracePt t="11541" x="2711450" y="6565900"/>
          <p14:tracePt t="11555" x="2717800" y="6565900"/>
          <p14:tracePt t="11576" x="2717800" y="6578600"/>
          <p14:tracePt t="11597" x="2724150" y="6578600"/>
          <p14:tracePt t="11621" x="2724150" y="6584950"/>
          <p14:tracePt t="11629" x="2724150" y="6591300"/>
          <p14:tracePt t="11645" x="2724150" y="6597650"/>
          <p14:tracePt t="11659" x="2724150" y="6604000"/>
          <p14:tracePt t="11673" x="2724150" y="6610350"/>
          <p14:tracePt t="11694" x="2724150" y="6623050"/>
          <p14:tracePt t="11708" x="2730500" y="6635750"/>
          <p14:tracePt t="11722" x="2730500" y="6642100"/>
          <p14:tracePt t="11743" x="2749550" y="6648450"/>
          <p14:tracePt t="11756" x="2755900" y="6654800"/>
          <p14:tracePt t="11777" x="2762250" y="6667500"/>
          <p14:tracePt t="11791" x="2768600" y="6667500"/>
          <p14:tracePt t="11843" x="2774950" y="6667500"/>
          <p14:tracePt t="11859" x="2781300" y="6667500"/>
          <p14:tracePt t="11866" x="2794000" y="6667500"/>
          <p14:tracePt t="11868" x="2806700" y="6667500"/>
          <p14:tracePt t="11882" x="2806700" y="6661150"/>
          <p14:tracePt t="11891" x="2813050" y="6661150"/>
          <p14:tracePt t="11909" x="2832100" y="6661150"/>
          <p14:tracePt t="11923" x="2857500" y="6648450"/>
          <p14:tracePt t="11944" x="2870200" y="6648450"/>
          <p14:tracePt t="11958" x="2895600" y="6642100"/>
          <p14:tracePt t="12115" x="2901950" y="6642100"/>
          <p14:tracePt t="12132" x="2901950" y="6635750"/>
          <p14:tracePt t="12149" x="2908300" y="6635750"/>
          <p14:tracePt t="12371" x="2901950" y="6635750"/>
          <p14:tracePt t="13075" x="2901950" y="6623050"/>
          <p14:tracePt t="13115" x="2908300" y="6623050"/>
          <p14:tracePt t="13125" x="2914650" y="6623050"/>
          <p14:tracePt t="13131" x="2921000" y="6610350"/>
          <p14:tracePt t="13140" x="2927350" y="6610350"/>
          <p14:tracePt t="13150" x="2933700" y="6610350"/>
          <p14:tracePt t="13179" x="2946400" y="6610350"/>
          <p14:tracePt t="13188" x="2952750" y="6610350"/>
          <p14:tracePt t="13197" x="2965450" y="6610350"/>
          <p14:tracePt t="13208" x="2984500" y="6610350"/>
          <p14:tracePt t="13229" x="3048000" y="6610350"/>
          <p14:tracePt t="13243" x="3067050" y="6610350"/>
          <p14:tracePt t="13257" x="3105150" y="6610350"/>
          <p14:tracePt t="13277" x="3130550" y="6610350"/>
          <p14:tracePt t="13292" x="3136900" y="6610350"/>
          <p14:tracePt t="13312" x="3168650" y="6610350"/>
          <p14:tracePt t="13326" x="3213100" y="6610350"/>
          <p14:tracePt t="13340" x="3244850" y="6610350"/>
          <p14:tracePt t="13361" x="3282950" y="6610350"/>
          <p14:tracePt t="13451" x="3276600" y="6610350"/>
          <p14:tracePt t="13461" x="3263900" y="6610350"/>
          <p14:tracePt t="13477" x="3232150" y="6610350"/>
          <p14:tracePt t="13485" x="3213100" y="6610350"/>
          <p14:tracePt t="13491" x="3181350" y="6610350"/>
          <p14:tracePt t="13501" x="3162300" y="6610350"/>
          <p14:tracePt t="13508" x="3130550" y="6610350"/>
          <p14:tracePt t="13527" x="3009900" y="6616700"/>
          <p14:tracePt t="13541" x="2914650" y="6629400"/>
          <p14:tracePt t="13562" x="2901950" y="6629400"/>
          <p14:tracePt t="13605" x="2921000" y="6629400"/>
          <p14:tracePt t="13612" x="2959100" y="6629400"/>
          <p14:tracePt t="13620" x="2990850" y="6629400"/>
          <p14:tracePt t="13629" x="3009900" y="6629400"/>
          <p14:tracePt t="13646" x="3092450" y="6629400"/>
          <p14:tracePt t="13660" x="3162300" y="6629400"/>
          <p14:tracePt t="13673" x="3194050" y="6629400"/>
          <p14:tracePt t="13695" x="3276600" y="6629400"/>
          <p14:tracePt t="13708" x="3289300" y="6629400"/>
          <p14:tracePt t="13747" x="3276600" y="6629400"/>
          <p14:tracePt t="13765" x="3263900" y="6629400"/>
          <p14:tracePt t="13772" x="3232150" y="6629400"/>
          <p14:tracePt t="13779" x="3200400" y="6629400"/>
          <p14:tracePt t="13791" x="3175000" y="6629400"/>
          <p14:tracePt t="13813" x="3105150" y="6629400"/>
          <p14:tracePt t="13826" x="3079750" y="6629400"/>
          <p14:tracePt t="13843" x="3067050" y="6629400"/>
          <p14:tracePt t="13915" x="3086100" y="6629400"/>
          <p14:tracePt t="13931" x="3105150" y="6629400"/>
          <p14:tracePt t="13938" x="3136900" y="6629400"/>
          <p14:tracePt t="13940" x="3155950" y="6629400"/>
          <p14:tracePt t="13957" x="3181350" y="6629400"/>
          <p14:tracePt t="13965" x="3200400" y="6629400"/>
          <p14:tracePt t="13978" x="3225800" y="6642100"/>
          <p14:tracePt t="13992" x="3238500" y="6642100"/>
          <p14:tracePt t="14037" x="3219450" y="6642100"/>
          <p14:tracePt t="14051" x="3194050" y="6642100"/>
          <p14:tracePt t="14059" x="3155950" y="6642100"/>
          <p14:tracePt t="14062" x="3143250" y="6642100"/>
          <p14:tracePt t="14076" x="3111500" y="6642100"/>
          <p14:tracePt t="14098" x="3060700" y="6642100"/>
          <p14:tracePt t="14123" x="3073400" y="6642100"/>
          <p14:tracePt t="14130" x="3086100" y="6642100"/>
          <p14:tracePt t="14146" x="3105150" y="6642100"/>
          <p14:tracePt t="14159" x="3143250" y="6642100"/>
          <p14:tracePt t="14180" x="3181350" y="6642100"/>
          <p14:tracePt t="14194" x="3187700" y="6642100"/>
          <p14:tracePt t="14208" x="3200400" y="6642100"/>
          <p14:tracePt t="14229" x="3206750" y="6642100"/>
          <p14:tracePt t="14259" x="3200400" y="6642100"/>
          <p14:tracePt t="14269" x="3181350" y="6642100"/>
          <p14:tracePt t="14277" x="3149600" y="6642100"/>
          <p14:tracePt t="14291" x="3130550" y="6642100"/>
          <p14:tracePt t="14312" x="3086100" y="6642100"/>
          <p14:tracePt t="14326" x="3054350" y="6648450"/>
          <p14:tracePt t="14347" x="3041650" y="6648450"/>
          <p14:tracePt t="14361" x="3028950" y="6648450"/>
          <p14:tracePt t="14435" x="3022600" y="6648450"/>
          <p14:tracePt t="14459" x="3009900" y="6648450"/>
          <p14:tracePt t="14474" x="3003550" y="6648450"/>
          <p14:tracePt t="14485" x="2997200" y="6648450"/>
          <p14:tracePt t="14493" x="2990850" y="6648450"/>
          <p14:tracePt t="14499" x="2978150" y="6648450"/>
          <p14:tracePt t="14514" x="2965450" y="6648450"/>
          <p14:tracePt t="14527" x="2940050" y="6635750"/>
          <p14:tracePt t="14541" x="2895600" y="6635750"/>
          <p14:tracePt t="14562" x="2844800" y="6635750"/>
          <p14:tracePt t="14576" x="2832100" y="6635750"/>
          <p14:tracePt t="14597" x="2787650" y="6635750"/>
          <p14:tracePt t="14611" x="2781300" y="6635750"/>
          <p14:tracePt t="14625" x="2749550" y="6616700"/>
          <p14:tracePt t="14645" x="2686050" y="6604000"/>
          <p14:tracePt t="14659" x="2667000" y="6591300"/>
          <p14:tracePt t="14681" x="2590800" y="6540500"/>
          <p14:tracePt t="14694" x="2540000" y="6534150"/>
          <p14:tracePt t="14708" x="2495550" y="6521450"/>
          <p14:tracePt t="14729" x="2279650" y="6464300"/>
          <p14:tracePt t="14742" x="2076450" y="6400800"/>
          <p14:tracePt t="14764" x="1682750" y="6305550"/>
          <p14:tracePt t="14777" x="1524000" y="6254750"/>
          <p14:tracePt t="14791" x="1231900" y="6165850"/>
          <p14:tracePt t="14812" x="774700" y="5956300"/>
          <p14:tracePt t="14826" x="641350" y="5880100"/>
          <p14:tracePt t="14847" x="165100" y="560705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DOM Effects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AE1E2-E186-005D-EE86-D7A012ADB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230862"/>
            <a:ext cx="4876800" cy="547039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D423478-030A-21AE-5A15-3BC219C96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578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7"/>
    </mc:Choice>
    <mc:Fallback>
      <p:transition spd="slow" advTm="6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7" x="107950" y="4730750"/>
          <p14:tracePt t="557" x="228600" y="4762500"/>
          <p14:tracePt t="558" x="368300" y="4800600"/>
          <p14:tracePt t="573" x="520700" y="4838700"/>
          <p14:tracePt t="581" x="654050" y="4876800"/>
          <p14:tracePt t="599" x="869950" y="4914900"/>
          <p14:tracePt t="613" x="1022350" y="4921250"/>
          <p14:tracePt t="634" x="1231900" y="4921250"/>
          <p14:tracePt t="648" x="1308100" y="4921250"/>
          <p14:tracePt t="661" x="1504950" y="4921250"/>
          <p14:tracePt t="682" x="1879600" y="4857750"/>
          <p14:tracePt t="696" x="2000250" y="4832350"/>
          <p14:tracePt t="717" x="2305050" y="4762500"/>
          <p14:tracePt t="731" x="2419350" y="4743450"/>
          <p14:tracePt t="745" x="2451100" y="4743450"/>
          <p14:tracePt t="766" x="2559050" y="4743450"/>
          <p14:tracePt t="780" x="2635250" y="4781550"/>
          <p14:tracePt t="801" x="2762250" y="4864100"/>
          <p14:tracePt t="814" x="2813050" y="4895850"/>
          <p14:tracePt t="828" x="2876550" y="4946650"/>
          <p14:tracePt t="849" x="2946400" y="5016500"/>
          <p14:tracePt t="863" x="2990850" y="5067300"/>
          <p14:tracePt t="884" x="3022600" y="5086350"/>
          <p14:tracePt t="1208" x="3041650" y="5118100"/>
          <p14:tracePt t="1221" x="3073400" y="5181600"/>
          <p14:tracePt t="1231" x="3086100" y="5238750"/>
          <p14:tracePt t="1238" x="3092450" y="5314950"/>
          <p14:tracePt t="1245" x="3092450" y="5403850"/>
          <p14:tracePt t="1266" x="3086100" y="5562600"/>
          <p14:tracePt t="1279" x="3073400" y="5721350"/>
          <p14:tracePt t="1300" x="3079750" y="5918200"/>
          <p14:tracePt t="1314" x="3098800" y="5981700"/>
          <p14:tracePt t="1328" x="3149600" y="6083300"/>
          <p14:tracePt t="1349" x="3257550" y="6197600"/>
          <p14:tracePt t="1363" x="3295650" y="6229350"/>
          <p14:tracePt t="1383" x="3422650" y="6292850"/>
          <p14:tracePt t="1398" x="3505200" y="6318250"/>
          <p14:tracePt t="1412" x="3581400" y="6330950"/>
          <p14:tracePt t="1432" x="3625850" y="6330950"/>
          <p14:tracePt t="1446" x="3638550" y="6330950"/>
          <p14:tracePt t="1467" x="3689350" y="6330950"/>
          <p14:tracePt t="1481" x="3708400" y="6330950"/>
          <p14:tracePt t="1495" x="3778250" y="6330950"/>
          <p14:tracePt t="1516" x="3892550" y="6330950"/>
          <p14:tracePt t="1530" x="3924300" y="6330950"/>
          <p14:tracePt t="1550" x="3937000" y="6330950"/>
          <p14:tracePt t="1565" x="3937000" y="6337300"/>
          <p14:tracePt t="1578" x="3956050" y="6343650"/>
          <p14:tracePt t="1599" x="4013200" y="6400800"/>
          <p14:tracePt t="1613" x="4032250" y="6419850"/>
          <p14:tracePt t="1634" x="4044950" y="6445250"/>
          <p14:tracePt t="1648" x="4051300" y="6457950"/>
          <p14:tracePt t="1662" x="4051300" y="6470650"/>
          <p14:tracePt t="1683" x="4032250" y="6502400"/>
          <p14:tracePt t="1696" x="4032250" y="6515100"/>
          <p14:tracePt t="1717" x="4032250" y="6559550"/>
          <p14:tracePt t="1731" x="4038600" y="6578600"/>
          <p14:tracePt t="1752" x="4038600" y="6584950"/>
          <p14:tracePt t="1771" x="4038600" y="6597650"/>
          <p14:tracePt t="1779" x="4019550" y="6597650"/>
          <p14:tracePt t="1801" x="3994150" y="6597650"/>
          <p14:tracePt t="1814" x="3968750" y="6616700"/>
          <p14:tracePt t="1828" x="3943350" y="6629400"/>
          <p14:tracePt t="1850" x="3930650" y="6635750"/>
          <p14:tracePt t="1863" x="3930650" y="6642100"/>
          <p14:tracePt t="1926" x="3930650" y="6648450"/>
          <p14:tracePt t="1939" x="3937000" y="6648450"/>
          <p14:tracePt t="1947" x="3949700" y="6648450"/>
          <p14:tracePt t="1953" x="3962400" y="6648450"/>
          <p14:tracePt t="1967" x="3968750" y="6648450"/>
          <p14:tracePt t="1981" x="3987800" y="6648450"/>
          <p14:tracePt t="2019" x="3962400" y="6642100"/>
          <p14:tracePt t="2025" x="3949700" y="6629400"/>
          <p14:tracePt t="2035" x="3937000" y="6629400"/>
          <p14:tracePt t="2050" x="3924300" y="6629400"/>
          <p14:tracePt t="2156" x="3924300" y="6616700"/>
          <p14:tracePt t="2163" x="3930650" y="6616700"/>
          <p14:tracePt t="2169" x="3937000" y="6616700"/>
          <p14:tracePt t="2179" x="3956050" y="6604000"/>
          <p14:tracePt t="2189" x="3975100" y="6597650"/>
          <p14:tracePt t="2196" x="3987800" y="6597650"/>
          <p14:tracePt t="2217" x="4000500" y="6597650"/>
          <p14:tracePt t="2251" x="3994150" y="6597650"/>
          <p14:tracePt t="2259" x="3962400" y="6597650"/>
          <p14:tracePt t="2265" x="3943350" y="6597650"/>
          <p14:tracePt t="2280" x="3911600" y="6597650"/>
          <p14:tracePt t="2300" x="3816350" y="6597650"/>
          <p14:tracePt t="2314" x="3797300" y="6597650"/>
          <p14:tracePt t="2347" x="3810000" y="6597650"/>
          <p14:tracePt t="2355" x="3822700" y="6597650"/>
          <p14:tracePt t="2363" x="3854450" y="6597650"/>
          <p14:tracePt t="2383" x="3879850" y="6597650"/>
          <p14:tracePt t="2397" x="3892550" y="6597650"/>
          <p14:tracePt t="2589" x="3892550" y="6604000"/>
          <p14:tracePt t="2660" x="3892550" y="6610350"/>
          <p14:tracePt t="2731" x="3886200" y="6610350"/>
          <p14:tracePt t="2739" x="3879850" y="6610350"/>
          <p14:tracePt t="2745" x="3873500" y="6610350"/>
          <p14:tracePt t="2755" x="3867150" y="6610350"/>
          <p14:tracePt t="2766" x="3860800" y="6616700"/>
          <p14:tracePt t="2779" x="3848100" y="6616700"/>
          <p14:tracePt t="2811" x="3841750" y="6623050"/>
          <p14:tracePt t="2851" x="3829050" y="6623050"/>
          <p14:tracePt t="2948" x="3835400" y="6623050"/>
          <p14:tracePt t="2955" x="3848100" y="6623050"/>
          <p14:tracePt t="2961" x="3867150" y="6623050"/>
          <p14:tracePt t="2971" x="3892550" y="6623050"/>
          <p14:tracePt t="2981" x="3905250" y="6623050"/>
          <p14:tracePt t="3002" x="3924300" y="6623050"/>
          <p14:tracePt t="3016" x="3930650" y="6629400"/>
          <p14:tracePt t="3043" x="3924300" y="6635750"/>
          <p14:tracePt t="3051" x="3924300" y="6642100"/>
          <p14:tracePt t="3065" x="3898900" y="6648450"/>
          <p14:tracePt t="3085" x="3822700" y="6667500"/>
          <p14:tracePt t="3099" x="3784600" y="6673850"/>
          <p14:tracePt t="3120" x="3771900" y="6680200"/>
          <p14:tracePt t="3133" x="3765550" y="6680200"/>
          <p14:tracePt t="3195" x="3759200" y="6673850"/>
          <p14:tracePt t="3211" x="3759200" y="6667500"/>
          <p14:tracePt t="3225" x="3759200" y="6654800"/>
          <p14:tracePt t="3249" x="3765550" y="6642100"/>
          <p14:tracePt t="3259" x="3778250" y="6642100"/>
          <p14:tracePt t="3267" x="3790950" y="6642100"/>
          <p14:tracePt t="3273" x="3816350" y="6629400"/>
          <p14:tracePt t="3283" x="3835400" y="6629400"/>
          <p14:tracePt t="3300" x="3873500" y="6629400"/>
          <p14:tracePt t="3314" x="3886200" y="6629400"/>
          <p14:tracePt t="3335" x="3898900" y="6629400"/>
          <p14:tracePt t="3461" x="3892550" y="6629400"/>
          <p14:tracePt t="3489" x="3879850" y="6629400"/>
          <p14:tracePt t="3499" x="3867150" y="6629400"/>
          <p14:tracePt t="3507" x="3854450" y="6635750"/>
          <p14:tracePt t="3513" x="3841750" y="6642100"/>
          <p14:tracePt t="3523" x="3829050" y="6642100"/>
          <p14:tracePt t="3537" x="3816350" y="6642100"/>
          <p14:tracePt t="3550" x="3810000" y="6648450"/>
          <p14:tracePt t="3596" x="3803650" y="6648450"/>
          <p14:tracePt t="3619" x="3797300" y="6648450"/>
          <p14:tracePt t="3627" x="3790950" y="6648450"/>
          <p14:tracePt t="3633" x="3790950" y="6642100"/>
          <p14:tracePt t="3642" x="3784600" y="6635750"/>
          <p14:tracePt t="3651" x="3778250" y="6629400"/>
          <p14:tracePt t="3668" x="3778250" y="6616700"/>
          <p14:tracePt t="3682" x="3778250" y="6597650"/>
          <p14:tracePt t="3703" x="3790950" y="6584950"/>
          <p14:tracePt t="3717" x="3829050" y="6565900"/>
          <p14:tracePt t="3731" x="3860800" y="6540500"/>
          <p14:tracePt t="3751" x="3905250" y="6527800"/>
          <p14:tracePt t="3766" x="3937000" y="6521450"/>
          <p14:tracePt t="3787" x="3994150" y="6534150"/>
          <p14:tracePt t="3801" x="4019550" y="6546850"/>
          <p14:tracePt t="3814" x="4032250" y="6553200"/>
          <p14:tracePt t="3835" x="4057650" y="6572250"/>
          <p14:tracePt t="3849" x="4057650" y="6584950"/>
          <p14:tracePt t="3870" x="4057650" y="6597650"/>
          <p14:tracePt t="3884" x="4051300" y="6610350"/>
          <p14:tracePt t="3897" x="3987800" y="6648450"/>
          <p14:tracePt t="3918" x="3911600" y="6667500"/>
          <p14:tracePt t="3932" x="3873500" y="6667500"/>
          <p14:tracePt t="3953" x="3829050" y="6667500"/>
          <p14:tracePt t="3967" x="3727450" y="6642100"/>
          <p14:tracePt t="3981" x="3721100" y="6629400"/>
          <p14:tracePt t="4002" x="3708400" y="6616700"/>
          <p14:tracePt t="4015" x="3708400" y="6584950"/>
          <p14:tracePt t="4036" x="3727450" y="6534150"/>
          <p14:tracePt t="4050" x="3778250" y="6521450"/>
          <p14:tracePt t="4064" x="3797300" y="6508750"/>
          <p14:tracePt t="4085" x="3873500" y="6502400"/>
          <p14:tracePt t="4099" x="3924300" y="6502400"/>
          <p14:tracePt t="4120" x="3943350" y="6508750"/>
          <p14:tracePt t="4133" x="3956050" y="6515100"/>
          <p14:tracePt t="4147" x="3956050" y="6521450"/>
          <p14:tracePt t="4169" x="3956050" y="6527800"/>
          <p14:tracePt t="4182" x="3956050" y="6540500"/>
          <p14:tracePt t="4204" x="3956050" y="6553200"/>
          <p14:tracePt t="4219" x="3949700" y="6553200"/>
          <p14:tracePt t="4231" x="3949700" y="6565900"/>
          <p14:tracePt t="4291" x="3937000" y="6572250"/>
          <p14:tracePt t="4324" x="3937000" y="6578600"/>
          <p14:tracePt t="4711" x="3924300" y="6578600"/>
          <p14:tracePt t="4725" x="3898900" y="6578600"/>
          <p14:tracePt t="4731" x="3879850" y="6578600"/>
          <p14:tracePt t="4738" x="3854450" y="6578600"/>
          <p14:tracePt t="4752" x="3797300" y="6578600"/>
          <p14:tracePt t="4766" x="3733800" y="6578600"/>
          <p14:tracePt t="4786" x="3594100" y="6578600"/>
          <p14:tracePt t="4801" x="3543300" y="6578600"/>
          <p14:tracePt t="4821" x="3435350" y="6578600"/>
          <p14:tracePt t="4835" x="3340100" y="6578600"/>
          <p14:tracePt t="4849" x="3276600" y="6565900"/>
          <p14:tracePt t="4870" x="3086100" y="6515100"/>
          <p14:tracePt t="4884" x="2965450" y="6483350"/>
          <p14:tracePt t="4905" x="2806700" y="6432550"/>
          <p14:tracePt t="4918" x="2762250" y="6407150"/>
          <p14:tracePt t="4932" x="2667000" y="6343650"/>
          <p14:tracePt t="4953" x="2495550" y="6242050"/>
          <p14:tracePt t="4967" x="2413000" y="6197600"/>
          <p14:tracePt t="4988" x="2070100" y="5981700"/>
          <p14:tracePt t="5002" x="1695450" y="5765800"/>
          <p14:tracePt t="5016" x="1511300" y="5651500"/>
          <p14:tracePt t="5036" x="1047750" y="5340350"/>
          <p14:tracePt t="5050" x="730250" y="5111750"/>
          <p14:tracePt t="5071" x="381000" y="487680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DOM Effects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CC59C-1A77-8877-EB3D-0339C8A13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81000"/>
            <a:ext cx="5506247" cy="631121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6090149-4BAB-C159-94DE-4DEA300F27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635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06"/>
    </mc:Choice>
    <mc:Fallback>
      <p:transition spd="slow" advTm="81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" x="1993900" y="6851650"/>
          <p14:tracePt t="42" x="2070100" y="6851650"/>
          <p14:tracePt t="47" x="2146300" y="6851650"/>
          <p14:tracePt t="54" x="2216150" y="6851650"/>
          <p14:tracePt t="89" x="2235200" y="6851650"/>
          <p14:tracePt t="103" x="2235200" y="6832600"/>
          <p14:tracePt t="387" x="2247900" y="6832600"/>
          <p14:tracePt t="400" x="2273300" y="6832600"/>
          <p14:tracePt t="403" x="2311400" y="6826250"/>
          <p14:tracePt t="408" x="2355850" y="6819900"/>
          <p14:tracePt t="422" x="2508250" y="6819900"/>
          <p14:tracePt t="437" x="2641600" y="6819900"/>
          <p14:tracePt t="450" x="2686050" y="6819900"/>
          <p14:tracePt t="471" x="2806700" y="6819900"/>
          <p14:tracePt t="485" x="2901950" y="6838950"/>
          <p14:tracePt t="506" x="3016250" y="6851650"/>
          <p14:tracePt t="520" x="3111500" y="6851650"/>
          <p14:tracePt t="533" x="3181350" y="6851650"/>
          <p14:tracePt t="555" x="3251200" y="6851650"/>
          <p14:tracePt t="568" x="3263900" y="6851650"/>
          <p14:tracePt t="589" x="3333750" y="6851650"/>
          <p14:tracePt t="603" x="3429000" y="6851650"/>
          <p14:tracePt t="617" x="3492500" y="6851650"/>
          <p14:tracePt t="638" x="3498850" y="6851650"/>
          <p14:tracePt t="670" x="3505200" y="6851650"/>
          <p14:tracePt t="686" x="3511550" y="6851650"/>
          <p14:tracePt t="694" x="3524250" y="6851650"/>
          <p14:tracePt t="701" x="3530600" y="6851650"/>
          <p14:tracePt t="721" x="3543300" y="6838950"/>
          <p14:tracePt t="735" x="3562350" y="6832600"/>
          <p14:tracePt t="756" x="3575050" y="6819900"/>
          <p14:tracePt t="769" x="3600450" y="6788150"/>
          <p14:tracePt t="783" x="3613150" y="6769100"/>
          <p14:tracePt t="805" x="3613150" y="6731000"/>
          <p14:tracePt t="818" x="3625850" y="6686550"/>
          <p14:tracePt t="839" x="3625850" y="6661150"/>
          <p14:tracePt t="1055" x="3619500" y="6661150"/>
          <p14:tracePt t="1068" x="3619500" y="6667500"/>
          <p14:tracePt t="1074" x="3619500" y="6673850"/>
          <p14:tracePt t="1086" x="3613150" y="6673850"/>
          <p14:tracePt t="1092" x="3587750" y="6673850"/>
          <p14:tracePt t="1103" x="3568700" y="6673850"/>
          <p14:tracePt t="1118" x="3549650" y="6673850"/>
          <p14:tracePt t="1138" x="3536950" y="6686550"/>
          <p14:tracePt t="1151" x="3498850" y="6686550"/>
          <p14:tracePt t="1172" x="3473450" y="6686550"/>
          <p14:tracePt t="1186" x="3460750" y="6686550"/>
          <p14:tracePt t="1200" x="3435350" y="6686550"/>
          <p14:tracePt t="1221" x="3409950" y="6680200"/>
          <p14:tracePt t="1292" x="3416300" y="6680200"/>
          <p14:tracePt t="1310" x="3448050" y="6680200"/>
          <p14:tracePt t="1319" x="3460750" y="6680200"/>
          <p14:tracePt t="1324" x="3473450" y="6680200"/>
          <p14:tracePt t="1334" x="3473450" y="6667500"/>
          <p14:tracePt t="1348" x="3505200" y="6673850"/>
          <p14:tracePt t="1366" x="3511550" y="6680200"/>
          <p14:tracePt t="1374" x="3524250" y="6686550"/>
          <p14:tracePt t="1414" x="3530600" y="6699250"/>
          <p14:tracePt t="1420" x="3524250" y="6699250"/>
          <p14:tracePt t="1430" x="3505200" y="6699250"/>
          <p14:tracePt t="1438" x="3479800" y="6699250"/>
          <p14:tracePt t="1457" x="3448050" y="6699250"/>
          <p14:tracePt t="1471" x="3422650" y="6699250"/>
          <p14:tracePt t="1485" x="3409950" y="6699250"/>
          <p14:tracePt t="1575" x="3416300" y="6699250"/>
          <p14:tracePt t="1583" x="3429000" y="6699250"/>
          <p14:tracePt t="1598" x="3441700" y="6699250"/>
          <p14:tracePt t="1729" x="3448050" y="6699250"/>
          <p14:tracePt t="1750" x="3454400" y="6699250"/>
          <p14:tracePt t="2279" x="3448050" y="6680200"/>
          <p14:tracePt t="2292" x="3429000" y="6673850"/>
          <p14:tracePt t="2298" x="3416300" y="6667500"/>
          <p14:tracePt t="2310" x="3416300" y="6661150"/>
          <p14:tracePt t="2316" x="3422650" y="6654800"/>
          <p14:tracePt t="2330" x="3422650" y="6648450"/>
          <p14:tracePt t="2340" x="3416300" y="6635750"/>
          <p14:tracePt t="2356" x="3416300" y="6629400"/>
          <p14:tracePt t="2390" x="3416300" y="6623050"/>
          <p14:tracePt t="2398" x="3416300" y="6616700"/>
          <p14:tracePt t="2414" x="3416300" y="6610350"/>
          <p14:tracePt t="2462" x="3416300" y="6604000"/>
          <p14:tracePt t="2691" x="3416300" y="6597650"/>
          <p14:tracePt t="2715" x="3416300" y="6584950"/>
          <p14:tracePt t="2728" x="3416300" y="6578600"/>
          <p14:tracePt t="2740" x="3416300" y="6572250"/>
          <p14:tracePt t="2746" x="3416300" y="6565900"/>
          <p14:tracePt t="2758" x="3416300" y="6559550"/>
          <p14:tracePt t="2769" x="3416300" y="6553200"/>
          <p14:tracePt t="2791" x="3416300" y="6546850"/>
          <p14:tracePt t="2804" x="3416300" y="6540500"/>
          <p14:tracePt t="3453" x="3416300" y="6534150"/>
          <p14:tracePt t="3633" x="3422650" y="6527800"/>
          <p14:tracePt t="3644" x="3422650" y="6496050"/>
          <p14:tracePt t="3665" x="3422650" y="6489700"/>
          <p14:tracePt t="4526" x="3409950" y="6496050"/>
          <p14:tracePt t="4574" x="3416300" y="6496050"/>
          <p14:tracePt t="4580" x="3422650" y="6496050"/>
          <p14:tracePt t="4588" x="3429000" y="6496050"/>
          <p14:tracePt t="4596" x="3435350" y="6496050"/>
          <p14:tracePt t="4610" x="3448050" y="6496050"/>
          <p14:tracePt t="4624" x="3460750" y="6496050"/>
          <p14:tracePt t="4637" x="3473450" y="6508750"/>
          <p14:tracePt t="4659" x="3492500" y="6508750"/>
          <p14:tracePt t="4672" x="3530600" y="6521450"/>
          <p14:tracePt t="4693" x="3594100" y="6540500"/>
          <p14:tracePt t="4707" x="3625850" y="6553200"/>
          <p14:tracePt t="4721" x="3657600" y="6553200"/>
          <p14:tracePt t="4742" x="3708400" y="6565900"/>
          <p14:tracePt t="4756" x="3721100" y="6565900"/>
          <p14:tracePt t="4776" x="3759200" y="6578600"/>
          <p14:tracePt t="4790" x="3778250" y="6578600"/>
          <p14:tracePt t="4804" x="3784600" y="6578600"/>
          <p14:tracePt t="4825" x="3816350" y="6591300"/>
          <p14:tracePt t="4839" x="3835400" y="6604000"/>
          <p14:tracePt t="4860" x="3854450" y="6604000"/>
          <p14:tracePt t="4873" x="3860800" y="6610350"/>
          <p14:tracePt t="5040" x="3867150" y="6610350"/>
          <p14:tracePt t="5056" x="3879850" y="6623050"/>
          <p14:tracePt t="5823" x="3879850" y="6616700"/>
          <p14:tracePt t="5836" x="3879850" y="6604000"/>
          <p14:tracePt t="5845" x="3873500" y="6604000"/>
          <p14:tracePt t="5853" x="3867150" y="6597650"/>
          <p14:tracePt t="5868" x="3867150" y="6591300"/>
          <p14:tracePt t="5884" x="3867150" y="6584950"/>
          <p14:tracePt t="5908" x="3867150" y="6578600"/>
          <p14:tracePt t="5966" x="3860800" y="6578600"/>
          <p14:tracePt t="6289" x="3835400" y="6578600"/>
          <p14:tracePt t="6304" x="3835400" y="6584950"/>
          <p14:tracePt t="6330" x="3835400" y="6591300"/>
          <p14:tracePt t="6336" x="3841750" y="6591300"/>
          <p14:tracePt t="6342" x="3841750" y="6597650"/>
          <p14:tracePt t="6350" x="3841750" y="6604000"/>
          <p14:tracePt t="6360" x="3848100" y="6604000"/>
          <p14:tracePt t="6374" x="3848100" y="6610350"/>
          <p14:tracePt t="6501" x="3854450" y="6610350"/>
          <p14:tracePt t="6516" x="3854450" y="6623050"/>
          <p14:tracePt t="8222" x="3848100" y="6623050"/>
          <p14:tracePt t="8236" x="3822700" y="6623050"/>
          <p14:tracePt t="8244" x="3778250" y="6623050"/>
          <p14:tracePt t="8250" x="3733800" y="6623050"/>
          <p14:tracePt t="8263" x="3695700" y="6623050"/>
          <p14:tracePt t="8277" x="3606800" y="6629400"/>
          <p14:tracePt t="8291" x="3562350" y="6635750"/>
          <p14:tracePt t="8311" x="3543300" y="6635750"/>
          <p14:tracePt t="8455" x="3549650" y="6642100"/>
          <p14:tracePt t="8462" x="3568700" y="6642100"/>
          <p14:tracePt t="8478" x="3632200" y="6642100"/>
          <p14:tracePt t="8485" x="3657600" y="6642100"/>
          <p14:tracePt t="8492" x="3683000" y="6642100"/>
          <p14:tracePt t="8512" x="3714750" y="6642100"/>
          <p14:tracePt t="8527" x="3740150" y="6642100"/>
          <p14:tracePt t="8547" x="3746500" y="6642100"/>
          <p14:tracePt t="8607" x="3721100" y="6642100"/>
          <p14:tracePt t="8612" x="3695700" y="6661150"/>
          <p14:tracePt t="8622" x="3676650" y="6661150"/>
          <p14:tracePt t="8631" x="3632200" y="6667500"/>
          <p14:tracePt t="8645" x="3581400" y="6680200"/>
          <p14:tracePt t="8658" x="3486150" y="6705600"/>
          <p14:tracePt t="8680" x="3416300" y="6718300"/>
          <p14:tracePt t="8815" x="3422650" y="6718300"/>
          <p14:tracePt t="8911" x="3416300" y="6711950"/>
          <p14:tracePt t="8916" x="3409950" y="6705600"/>
          <p14:tracePt t="8934" x="3409950" y="6692900"/>
          <p14:tracePt t="8944" x="3409950" y="6680200"/>
          <p14:tracePt t="8958" x="3416300" y="6680200"/>
          <p14:tracePt t="8972" x="3416300" y="6673850"/>
          <p14:tracePt t="8982" x="3416300" y="6667500"/>
          <p14:tracePt t="8991" x="3416300" y="6661150"/>
          <p14:tracePt t="9014" x="3422650" y="6654800"/>
          <p14:tracePt t="9052" x="3422650" y="6648450"/>
          <p14:tracePt t="9078" x="3422650" y="6642100"/>
          <p14:tracePt t="9086" x="3429000" y="6635750"/>
          <p14:tracePt t="9116" x="3435350" y="6623050"/>
          <p14:tracePt t="9150" x="3441700" y="6610350"/>
          <p14:tracePt t="9222" x="3441700" y="6604000"/>
          <p14:tracePt t="10125" x="3435350" y="6584950"/>
          <p14:tracePt t="10140" x="3422650" y="6584950"/>
          <p14:tracePt t="10158" x="3422650" y="6572250"/>
          <p14:tracePt t="10166" x="3416300" y="6572250"/>
          <p14:tracePt t="10174" x="3384550" y="6559550"/>
          <p14:tracePt t="10190" x="3365500" y="6553200"/>
          <p14:tracePt t="10198" x="3371850" y="6553200"/>
          <p14:tracePt t="10220" x="3365500" y="6553200"/>
          <p14:tracePt t="10228" x="3365500" y="6546850"/>
          <p14:tracePt t="10249" x="3327400" y="6515100"/>
          <p14:tracePt t="10262" x="3295650" y="6489700"/>
          <p14:tracePt t="10276" x="3276600" y="6457950"/>
          <p14:tracePt t="10297" x="3232150" y="6419850"/>
          <p14:tracePt t="10311" x="3200400" y="6388100"/>
          <p14:tracePt t="10332" x="3162300" y="6337300"/>
          <p14:tracePt t="10346" x="3143250" y="6311900"/>
          <p14:tracePt t="10360" x="3124200" y="6280150"/>
          <p14:tracePt t="10381" x="3060700" y="6184900"/>
          <p14:tracePt t="10394" x="3041650" y="6146800"/>
          <p14:tracePt t="10415" x="3035300" y="6134100"/>
          <p14:tracePt t="10429" x="3028950" y="6121400"/>
          <p14:tracePt t="10443" x="3016250" y="6108700"/>
          <p14:tracePt t="10464" x="3009900" y="6096000"/>
          <p14:tracePt t="10478" x="3003550" y="6089650"/>
          <p14:tracePt t="52521" x="2647950" y="6089650"/>
          <p14:tracePt t="52540" x="2355850" y="6089650"/>
          <p14:tracePt t="52548" x="2209800" y="6070600"/>
          <p14:tracePt t="52553" x="2146300" y="6032500"/>
          <p14:tracePt t="52562" x="2101850" y="5981700"/>
          <p14:tracePt t="52570" x="2082800" y="5892800"/>
          <p14:tracePt t="52587" x="2089150" y="5581650"/>
          <p14:tracePt t="52602" x="2171700" y="5226050"/>
          <p14:tracePt t="52623" x="2247900" y="4921250"/>
          <p14:tracePt t="52636" x="2311400" y="4692650"/>
          <p14:tracePt t="52650" x="2419350" y="4572000"/>
          <p14:tracePt t="52671" x="2527300" y="4483100"/>
          <p14:tracePt t="52685" x="2654300" y="4400550"/>
          <p14:tracePt t="52706" x="2895600" y="4292600"/>
          <p14:tracePt t="52720" x="3092450" y="4235450"/>
          <p14:tracePt t="52734" x="3225800" y="4210050"/>
          <p14:tracePt t="52755" x="3683000" y="4095750"/>
          <p14:tracePt t="52768" x="4089400" y="4006850"/>
          <p14:tracePt t="52789" x="4533900" y="3898900"/>
          <p14:tracePt t="52803" x="5016500" y="3771900"/>
          <p14:tracePt t="52817" x="5511800" y="3632200"/>
          <p14:tracePt t="52838" x="5975350" y="3517900"/>
          <p14:tracePt t="52852" x="6362700" y="3359150"/>
          <p14:tracePt t="52872" x="6807200" y="3175000"/>
          <p14:tracePt t="52886" x="7258050" y="2959100"/>
          <p14:tracePt t="52900" x="7620000" y="2787650"/>
          <p14:tracePt t="52921" x="7829550" y="2647950"/>
          <p14:tracePt t="52935" x="7956550" y="2482850"/>
          <p14:tracePt t="52956" x="7950200" y="2432050"/>
          <p14:tracePt t="52970" x="7924800" y="2419350"/>
          <p14:tracePt t="52984" x="7766050" y="2393950"/>
          <p14:tracePt t="53004" x="7588250" y="2406650"/>
          <p14:tracePt t="53018" x="7296150" y="2482850"/>
          <p14:tracePt t="53040" x="6908800" y="2717800"/>
          <p14:tracePt t="53053" x="6470650" y="3022600"/>
          <p14:tracePt t="53067" x="6242050" y="3213100"/>
          <p14:tracePt t="53088" x="5638800" y="3892550"/>
          <p14:tracePt t="53102" x="5327650" y="4356100"/>
          <p14:tracePt t="53123" x="4972050" y="5105400"/>
          <p14:tracePt t="53136" x="4883150" y="5321300"/>
          <p14:tracePt t="53150" x="4756150" y="5670550"/>
          <p14:tracePt t="53171" x="4692650" y="5975350"/>
          <p14:tracePt t="53185" x="4692650" y="6051550"/>
          <p14:tracePt t="53206" x="4718050" y="6242050"/>
          <p14:tracePt t="53220" x="4743450" y="6356350"/>
          <p14:tracePt t="53234" x="4762500" y="6407150"/>
          <p14:tracePt t="53254" x="4768850" y="6527800"/>
          <p14:tracePt t="53268" x="4724400" y="6604000"/>
          <p14:tracePt t="53289" x="4660900" y="6705600"/>
          <p14:tracePt t="53303" x="4572000" y="6819900"/>
          <p14:tracePt t="53317" x="4381500" y="6851650"/>
          <p14:tracePt t="53338" x="4222750" y="6851650"/>
          <p14:tracePt t="53352" x="4140200" y="6851650"/>
          <p14:tracePt t="53373" x="3892550" y="6851650"/>
          <p14:tracePt t="53387" x="3778250" y="6851650"/>
          <p14:tracePt t="53400" x="3733800" y="6851650"/>
          <p14:tracePt t="53421" x="3625850" y="6851650"/>
          <p14:tracePt t="53435" x="3613150" y="6851650"/>
          <p14:tracePt t="53456" x="3575050" y="6845300"/>
          <p14:tracePt t="53498" x="3562350" y="6832600"/>
          <p14:tracePt t="53512" x="3543300" y="6813550"/>
          <p14:tracePt t="53522" x="3530600" y="6807200"/>
          <p14:tracePt t="53530" x="3517900" y="6794500"/>
          <p14:tracePt t="53539" x="3505200" y="6781800"/>
          <p14:tracePt t="53553" x="3498850" y="6781800"/>
          <p14:tracePt t="53567" x="3473450" y="6750050"/>
          <p14:tracePt t="53588" x="3441700" y="6724650"/>
          <p14:tracePt t="53602" x="3416300" y="6711950"/>
          <p14:tracePt t="53623" x="3390900" y="6699250"/>
          <p14:tracePt t="53637" x="3378200" y="6686550"/>
          <p14:tracePt t="53716" x="3378200" y="6680200"/>
          <p14:tracePt t="53722" x="3384550" y="6680200"/>
          <p14:tracePt t="53727" x="3390900" y="6680200"/>
          <p14:tracePt t="53748" x="3397250" y="6680200"/>
          <p14:tracePt t="53762" x="3409950" y="6680200"/>
          <p14:tracePt t="53776" x="3416300" y="6680200"/>
          <p14:tracePt t="53789" x="3422650" y="6680200"/>
          <p14:tracePt t="53803" x="3429000" y="6680200"/>
          <p14:tracePt t="53824" x="3435350" y="6680200"/>
          <p14:tracePt t="53883" x="3435350" y="6673850"/>
          <p14:tracePt t="53890" x="3435350" y="6667500"/>
          <p14:tracePt t="53906" x="3435350" y="6648450"/>
          <p14:tracePt t="53914" x="3435350" y="6623050"/>
          <p14:tracePt t="53921" x="3435350" y="6604000"/>
          <p14:tracePt t="53935" x="3429000" y="6591300"/>
          <p14:tracePt t="53956" x="3448050" y="6540500"/>
          <p14:tracePt t="53970" x="3460750" y="6527800"/>
          <p14:tracePt t="53991" x="3473450" y="6515100"/>
          <p14:tracePt t="54004" x="3479800" y="6515100"/>
          <p14:tracePt t="54018" x="3479800" y="6521450"/>
          <p14:tracePt t="54039" x="3492500" y="6546850"/>
          <p14:tracePt t="54053" x="3505200" y="6572250"/>
          <p14:tracePt t="54074" x="3517900" y="6610350"/>
          <p14:tracePt t="54088" x="3517900" y="6616700"/>
          <p14:tracePt t="54155" x="3517900" y="6610350"/>
          <p14:tracePt t="54156" x="3517900" y="6604000"/>
          <p14:tracePt t="54170" x="3517900" y="6597650"/>
          <p14:tracePt t="54184" x="3517900" y="6584950"/>
          <p14:tracePt t="73608" x="3295650" y="6451600"/>
          <p14:tracePt t="73626" x="3441700" y="6369050"/>
          <p14:tracePt t="73628" x="3511550" y="6318250"/>
          <p14:tracePt t="73634" x="3556000" y="6273800"/>
          <p14:tracePt t="73643" x="3587750" y="6184900"/>
          <p14:tracePt t="73657" x="3581400" y="6178550"/>
          <p14:tracePt t="73671" x="3562350" y="6184900"/>
          <p14:tracePt t="73691" x="3473450" y="6254750"/>
          <p14:tracePt t="73707" x="3422650" y="6299200"/>
          <p14:tracePt t="73726" x="3409950" y="6330950"/>
          <p14:tracePt t="73740" x="3409950" y="6343650"/>
          <p14:tracePt t="73760" x="3397250" y="6343650"/>
          <p14:tracePt t="73793" x="3409950" y="6343650"/>
          <p14:tracePt t="73800" x="3441700" y="6330950"/>
          <p14:tracePt t="73809" x="3479800" y="6299200"/>
          <p14:tracePt t="73824" x="3530600" y="6267450"/>
          <p14:tracePt t="73837" x="3562350" y="6248400"/>
          <p14:tracePt t="73858" x="3613150" y="6216650"/>
          <p14:tracePt t="73890" x="3600450" y="6235700"/>
          <p14:tracePt t="73898" x="3587750" y="6248400"/>
          <p14:tracePt t="73907" x="3568700" y="6286500"/>
          <p14:tracePt t="73921" x="3536950" y="6324600"/>
          <p14:tracePt t="73941" x="3435350" y="6489700"/>
          <p14:tracePt t="73955" x="3365500" y="6584950"/>
          <p14:tracePt t="73976" x="3327400" y="6642100"/>
          <p14:tracePt t="74018" x="3340100" y="6642100"/>
          <p14:tracePt t="74034" x="3346450" y="6629400"/>
          <p14:tracePt t="74042" x="3359150" y="6629400"/>
          <p14:tracePt t="74154" x="3365500" y="6629400"/>
          <p14:tracePt t="74156" x="3365500" y="6635750"/>
          <p14:tracePt t="74170" x="3365500" y="6642100"/>
          <p14:tracePt t="74178" x="3365500" y="6654800"/>
          <p14:tracePt t="74386" x="3365500" y="6648450"/>
          <p14:tracePt t="74424" x="3365500" y="6635750"/>
          <p14:tracePt t="74442" x="3365500" y="6623050"/>
          <p14:tracePt t="74448" x="3365500" y="6616700"/>
          <p14:tracePt t="74458" x="3365500" y="6610350"/>
          <p14:tracePt t="74466" x="3365500" y="6597650"/>
          <p14:tracePt t="74477" x="3365500" y="6591300"/>
          <p14:tracePt t="74490" x="3365500" y="6584950"/>
          <p14:tracePt t="74505" x="3365500" y="6578600"/>
          <p14:tracePt t="80070" x="3359150" y="6553200"/>
          <p14:tracePt t="80090" x="3232150" y="6432550"/>
          <p14:tracePt t="80098" x="3105150" y="6324600"/>
          <p14:tracePt t="80104" x="2965450" y="6248400"/>
          <p14:tracePt t="80115" x="2838450" y="6184900"/>
          <p14:tracePt t="80129" x="2571750" y="6045200"/>
          <p14:tracePt t="80143" x="2406650" y="5981700"/>
          <p14:tracePt t="80163" x="1822450" y="5753100"/>
          <p14:tracePt t="80178" x="1390650" y="5619750"/>
          <p14:tracePt t="80198" x="1073150" y="5511800"/>
          <p14:tracePt t="80212" x="819150" y="5403850"/>
          <p14:tracePt t="80226" x="508000" y="5264150"/>
          <p14:tracePt t="80247" x="330200" y="5181600"/>
          <p14:tracePt t="80261" x="196850" y="5143500"/>
          <p14:tracePt t="80281" x="76200" y="5105400"/>
          <p14:tracePt t="80295" x="44450" y="5092700"/>
          <p14:tracePt t="80309" x="12700" y="509270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DOM Effects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0FBD0-84B6-A3E5-3BBB-3AB00A2E3DC1}"/>
              </a:ext>
            </a:extLst>
          </p:cNvPr>
          <p:cNvSpPr txBox="1"/>
          <p:nvPr/>
        </p:nvSpPr>
        <p:spPr>
          <a:xfrm>
            <a:off x="2212972" y="3714637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https://www.w3schools.com/js/js_htmldom_animate.asp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011A4-AC6B-8403-C88F-F6A6C761834F}"/>
              </a:ext>
            </a:extLst>
          </p:cNvPr>
          <p:cNvSpPr txBox="1"/>
          <p:nvPr/>
        </p:nvSpPr>
        <p:spPr>
          <a:xfrm>
            <a:off x="1600200" y="2844225"/>
            <a:ext cx="647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JavaScript HTML DOM Animation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95B7421-BD33-D4F2-C11B-B1ED6D48B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511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33"/>
    </mc:Choice>
    <mc:Fallback>
      <p:transition spd="slow" advTm="18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3008630" y="3429000"/>
            <a:ext cx="57912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</a:rPr>
              <a:t>Video</a:t>
            </a:r>
            <a:endParaRPr lang="en-GB" sz="2000" b="1" spc="-20" dirty="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5E7F252-848A-1977-A246-7F2754DA2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657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0"/>
    </mc:Choice>
    <mc:Fallback>
      <p:transition spd="slow" advTm="7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Video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2E165-C8DB-D228-3270-EA0680758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30862"/>
            <a:ext cx="7010400" cy="5026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72D55E-DC7B-BBC9-9A1F-06EA16610FBD}"/>
              </a:ext>
            </a:extLst>
          </p:cNvPr>
          <p:cNvSpPr txBox="1"/>
          <p:nvPr/>
        </p:nvSpPr>
        <p:spPr>
          <a:xfrm>
            <a:off x="609600" y="6019800"/>
            <a:ext cx="632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>
                <a:hlinkClick r:id="rId5"/>
              </a:rPr>
              <a:t>https://www.youtube.com/watch?v=si8G0pR7zSI</a:t>
            </a:r>
            <a:endParaRPr lang="en-GB" dirty="0"/>
          </a:p>
          <a:p>
            <a:endParaRPr lang="en-GB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E3DB1EE-0847-5CF9-54E6-54329D37A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837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97"/>
    </mc:Choice>
    <mc:Fallback>
      <p:transition spd="slow" advTm="46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Video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A00C5F-DFDF-D215-0A9D-8D0CA49FC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667000"/>
            <a:ext cx="5686425" cy="1123950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C19AAC5-8652-CCE6-8E0A-E5ABE61E1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610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65"/>
    </mc:Choice>
    <mc:Fallback>
      <p:transition spd="slow" advTm="52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149" x="50800" y="4806950"/>
          <p14:tracePt t="39155" x="76200" y="4806950"/>
          <p14:tracePt t="39167" x="101600" y="4806950"/>
          <p14:tracePt t="39173" x="114300" y="4806950"/>
          <p14:tracePt t="39297" x="127000" y="4806950"/>
          <p14:tracePt t="39311" x="152400" y="4813300"/>
          <p14:tracePt t="39317" x="165100" y="4819650"/>
          <p14:tracePt t="39323" x="184150" y="4819650"/>
          <p14:tracePt t="39335" x="215900" y="4832350"/>
          <p14:tracePt t="39349" x="266700" y="4832350"/>
          <p14:tracePt t="39370" x="419100" y="4832350"/>
          <p14:tracePt t="39384" x="495300" y="4832350"/>
          <p14:tracePt t="39398" x="635000" y="4832350"/>
          <p14:tracePt t="39419" x="838200" y="4832350"/>
          <p14:tracePt t="39432" x="914400" y="4832350"/>
          <p14:tracePt t="39453" x="1066800" y="4832350"/>
          <p14:tracePt t="39467" x="1250950" y="4832350"/>
          <p14:tracePt t="39481" x="1422400" y="4832350"/>
          <p14:tracePt t="39502" x="1568450" y="4832350"/>
          <p14:tracePt t="39516" x="1720850" y="4832350"/>
          <p14:tracePt t="39536" x="1892300" y="4832350"/>
          <p14:tracePt t="39551" x="1943100" y="4832350"/>
          <p14:tracePt t="39564" x="2025650" y="4832350"/>
          <p14:tracePt t="39585" x="2146300" y="4832350"/>
          <p14:tracePt t="39599" x="2247900" y="4819650"/>
          <p14:tracePt t="39620" x="2336800" y="4794250"/>
          <p14:tracePt t="39634" x="2451100" y="4737100"/>
          <p14:tracePt t="39648" x="2603500" y="4673600"/>
          <p14:tracePt t="39669" x="2762250" y="4610100"/>
          <p14:tracePt t="39683" x="2889250" y="4527550"/>
          <p14:tracePt t="39703" x="3035300" y="4419600"/>
          <p14:tracePt t="39717" x="3054350" y="4400550"/>
          <p14:tracePt t="39732" x="3035300" y="4356100"/>
          <p14:tracePt t="39752" x="2997200" y="4330700"/>
          <p14:tracePt t="39995" x="2971800" y="4324350"/>
          <p14:tracePt t="40007" x="2971800" y="4311650"/>
          <p14:tracePt t="40016" x="2933700" y="4279900"/>
          <p14:tracePt t="40023" x="2921000" y="4267200"/>
          <p14:tracePt t="40037" x="2901950" y="4210050"/>
          <p14:tracePt t="40051" x="2895600" y="4152900"/>
          <p14:tracePt t="40072" x="2851150" y="4089400"/>
          <p14:tracePt t="40085" x="2813050" y="4038600"/>
          <p14:tracePt t="40099" x="2787650" y="4000500"/>
          <p14:tracePt t="40120" x="2762250" y="3943350"/>
          <p14:tracePt t="40134" x="2762250" y="3930650"/>
          <p14:tracePt t="40155" x="2755900" y="3886200"/>
          <p14:tracePt t="40168" x="2755900" y="3860800"/>
          <p14:tracePt t="40182" x="2762250" y="3848100"/>
          <p14:tracePt t="40203" x="2762250" y="3829050"/>
          <p14:tracePt t="40217" x="2768600" y="3822700"/>
          <p14:tracePt t="40238" x="2762250" y="3803650"/>
          <p14:tracePt t="40252" x="2749550" y="3797300"/>
          <p14:tracePt t="40266" x="2692400" y="3784600"/>
          <p14:tracePt t="40287" x="2641600" y="3771900"/>
          <p14:tracePt t="40302" x="2616200" y="3771900"/>
          <p14:tracePt t="40322" x="2451100" y="3733800"/>
          <p14:tracePt t="40336" x="2349500" y="3714750"/>
          <p14:tracePt t="40349" x="2260600" y="3695700"/>
          <p14:tracePt t="40370" x="2203450" y="3683000"/>
          <p14:tracePt t="40384" x="2190750" y="3657600"/>
          <p14:tracePt t="40405" x="2184400" y="3644900"/>
          <p14:tracePt t="40419" x="2184400" y="3632200"/>
          <p14:tracePt t="40432" x="2203450" y="3613150"/>
          <p14:tracePt t="40454" x="2260600" y="3575050"/>
          <p14:tracePt t="40467" x="2292350" y="3556000"/>
          <p14:tracePt t="40488" x="2387600" y="3511550"/>
          <p14:tracePt t="40502" x="2432050" y="3505200"/>
          <p14:tracePt t="40516" x="2476500" y="3498850"/>
          <p14:tracePt t="40537" x="2546350" y="3479800"/>
          <p14:tracePt t="40551" x="2552700" y="3479800"/>
          <p14:tracePt t="40573" x="2533650" y="3479800"/>
          <p14:tracePt t="40585" x="2501900" y="3479800"/>
          <p14:tracePt t="40599" x="2444750" y="3479800"/>
          <p14:tracePt t="40620" x="2336800" y="3479800"/>
          <p14:tracePt t="40634" x="2235200" y="3479800"/>
          <p14:tracePt t="40655" x="2197100" y="3479800"/>
          <p14:tracePt t="40679" x="2203450" y="3479800"/>
          <p14:tracePt t="40687" x="2222500" y="3473450"/>
          <p14:tracePt t="40703" x="2260600" y="3467100"/>
          <p14:tracePt t="40717" x="2311400" y="3467100"/>
          <p14:tracePt t="40738" x="2457450" y="3467100"/>
          <p14:tracePt t="40752" x="2508250" y="3467100"/>
          <p14:tracePt t="40766" x="2578100" y="3467100"/>
          <p14:tracePt t="40787" x="2616200" y="3479800"/>
          <p14:tracePt t="40807" x="2616200" y="3486150"/>
          <p14:tracePt t="40822" x="2622550" y="3492500"/>
          <p14:tracePt t="40837" x="2622550" y="3498850"/>
          <p14:tracePt t="40849" x="2622550" y="3505200"/>
          <p14:tracePt t="40870" x="2628900" y="3517900"/>
          <p14:tracePt t="40884" x="2660650" y="3530600"/>
          <p14:tracePt t="40905" x="2698750" y="3549650"/>
          <p14:tracePt t="40919" x="2730500" y="3556000"/>
          <p14:tracePt t="40933" x="2749550" y="3556000"/>
          <p14:tracePt t="40953" x="2794000" y="3556000"/>
          <p14:tracePt t="40967" x="2838450" y="3556000"/>
          <p14:tracePt t="40988" x="2863850" y="3556000"/>
          <p14:tracePt t="41002" x="2901950" y="3543300"/>
          <p14:tracePt t="41016" x="2908300" y="3543300"/>
          <p14:tracePt t="41036" x="2914650" y="3543300"/>
          <p14:tracePt t="41194" x="2914650" y="3536950"/>
          <p14:tracePt t="41596" x="2927350" y="3524250"/>
          <p14:tracePt t="41601" x="2927350" y="3517900"/>
          <p14:tracePt t="41627" x="2927350" y="3511550"/>
          <p14:tracePt t="41641" x="2921000" y="3505200"/>
          <p14:tracePt t="41647" x="2921000" y="3498850"/>
          <p14:tracePt t="41654" x="2921000" y="3492500"/>
          <p14:tracePt t="41668" x="2908300" y="3486150"/>
          <p14:tracePt t="41689" x="2895600" y="3467100"/>
          <p14:tracePt t="41703" x="2889250" y="3460750"/>
          <p14:tracePt t="41717" x="2882900" y="3454400"/>
          <p14:tracePt t="41738" x="2876550" y="3454400"/>
          <p14:tracePt t="41759" x="2876550" y="3448050"/>
          <p14:tracePt t="41773" x="2863850" y="3441700"/>
          <p14:tracePt t="41787" x="2863850" y="3435350"/>
          <p14:tracePt t="41800" x="2851150" y="3429000"/>
          <p14:tracePt t="41821" x="2832100" y="3422650"/>
          <p14:tracePt t="41835" x="2825750" y="3422650"/>
          <p14:tracePt t="41856" x="2813050" y="3409950"/>
          <p14:tracePt t="41870" x="2806700" y="3409950"/>
          <p14:tracePt t="41884" x="2800350" y="3409950"/>
          <p14:tracePt t="41910" x="2794000" y="3409950"/>
          <p14:tracePt t="43332" x="2774950" y="3409950"/>
          <p14:tracePt t="43343" x="2762250" y="3409950"/>
          <p14:tracePt t="43350" x="2755900" y="3409950"/>
          <p14:tracePt t="43360" x="2743200" y="3409950"/>
          <p14:tracePt t="43456" x="2736850" y="3409950"/>
          <p14:tracePt t="43528" x="2730500" y="3409950"/>
          <p14:tracePt t="43565" x="2724150" y="3409950"/>
          <p14:tracePt t="43576" x="2717800" y="3409950"/>
          <p14:tracePt t="43599" x="2711450" y="3409950"/>
          <p14:tracePt t="44488" x="2717800" y="3409950"/>
          <p14:tracePt t="44503" x="2736850" y="3409950"/>
          <p14:tracePt t="44509" x="2749550" y="3409950"/>
          <p14:tracePt t="44522" x="2787650" y="3409950"/>
          <p14:tracePt t="44536" x="2800350" y="3409950"/>
          <p14:tracePt t="44559" x="2806700" y="3409950"/>
          <p14:tracePt t="44571" x="2813050" y="3409950"/>
          <p14:tracePt t="44592" x="2832100" y="3409950"/>
          <p14:tracePt t="44607" x="2844800" y="3409950"/>
          <p14:tracePt t="44620" x="2857500" y="3409950"/>
          <p14:tracePt t="44641" x="2901950" y="3409950"/>
          <p14:tracePt t="44654" x="2933700" y="3409950"/>
          <p14:tracePt t="44676" x="2965450" y="3409950"/>
          <p14:tracePt t="44689" x="3009900" y="3416300"/>
          <p14:tracePt t="44703" x="3073400" y="3435350"/>
          <p14:tracePt t="44724" x="3124200" y="3435350"/>
          <p14:tracePt t="44738" x="3187700" y="3441700"/>
          <p14:tracePt t="44759" x="3263900" y="3448050"/>
          <p14:tracePt t="44773" x="3289300" y="3448050"/>
          <p14:tracePt t="44786" x="3352800" y="3448050"/>
          <p14:tracePt t="44808" x="3441700" y="3448050"/>
          <p14:tracePt t="44821" x="3467100" y="3448050"/>
          <p14:tracePt t="44842" x="3524250" y="3448050"/>
          <p14:tracePt t="44856" x="3575050" y="3448050"/>
          <p14:tracePt t="44870" x="3606800" y="3448050"/>
          <p14:tracePt t="44891" x="3651250" y="3448050"/>
          <p14:tracePt t="44905" x="3683000" y="3448050"/>
          <p14:tracePt t="44926" x="3721100" y="3448050"/>
          <p14:tracePt t="44939" x="3733800" y="3448050"/>
          <p14:tracePt t="44953" x="3765550" y="3448050"/>
          <p14:tracePt t="44975" x="3810000" y="3448050"/>
          <p14:tracePt t="44988" x="3829050" y="3448050"/>
          <p14:tracePt t="45009" x="3873500" y="3448050"/>
          <p14:tracePt t="45023" x="3879850" y="3448050"/>
          <p14:tracePt t="45036" x="3886200" y="3448050"/>
          <p14:tracePt t="45272" x="3892550" y="3448050"/>
          <p14:tracePt t="45281" x="3911600" y="3448050"/>
          <p14:tracePt t="45294" x="3943350" y="3448050"/>
          <p14:tracePt t="45301" x="3994150" y="3448050"/>
          <p14:tracePt t="45308" x="4019550" y="3448050"/>
          <p14:tracePt t="45321" x="4076700" y="3448050"/>
          <p14:tracePt t="45342" x="4171950" y="3448050"/>
          <p14:tracePt t="45356" x="4254500" y="3448050"/>
          <p14:tracePt t="45370" x="4305300" y="3448050"/>
          <p14:tracePt t="45391" x="4445000" y="3454400"/>
          <p14:tracePt t="45404" x="4521200" y="3467100"/>
          <p14:tracePt t="45425" x="4584700" y="3479800"/>
          <p14:tracePt t="45439" x="4654550" y="3498850"/>
          <p14:tracePt t="45453" x="4718050" y="3511550"/>
          <p14:tracePt t="45474" x="4806950" y="3517900"/>
          <p14:tracePt t="45488" x="4819650" y="3517900"/>
          <p14:tracePt t="45765" x="4832350" y="3517900"/>
          <p14:tracePt t="45773" x="4838700" y="3517900"/>
          <p14:tracePt t="45786" x="4857750" y="3517900"/>
          <p14:tracePt t="45793" x="4889500" y="3517900"/>
          <p14:tracePt t="45807" x="4933950" y="3517900"/>
          <p14:tracePt t="45821" x="4984750" y="3517900"/>
          <p14:tracePt t="45842" x="5035550" y="3517900"/>
          <p14:tracePt t="45856" x="5067300" y="3517900"/>
          <p14:tracePt t="45877" x="5092700" y="3517900"/>
          <p14:tracePt t="45890" x="5130800" y="3517900"/>
          <p14:tracePt t="45904" x="5156200" y="3517900"/>
          <p14:tracePt t="45926" x="5194300" y="3517900"/>
          <p14:tracePt t="45939" x="5213350" y="3517900"/>
          <p14:tracePt t="45960" x="5238750" y="3517900"/>
          <p14:tracePt t="45974" x="5245100" y="3517900"/>
          <p14:tracePt t="45988" x="5251450" y="3517900"/>
          <p14:tracePt t="46009" x="5283200" y="3517900"/>
          <p14:tracePt t="46023" x="5295900" y="3517900"/>
          <p14:tracePt t="46044" x="5359400" y="3505200"/>
          <p14:tracePt t="46057" x="5378450" y="3492500"/>
          <p14:tracePt t="46071" x="5397500" y="3486150"/>
          <p14:tracePt t="46092" x="5429250" y="3479800"/>
          <p14:tracePt t="46106" x="5467350" y="3473450"/>
          <p14:tracePt t="46127" x="5505450" y="3454400"/>
          <p14:tracePt t="46141" x="5511800" y="3454400"/>
          <p14:tracePt t="46154" x="5530850" y="3454400"/>
          <p14:tracePt t="46175" x="5537200" y="3454400"/>
          <p14:tracePt t="46410" x="5537200" y="3441700"/>
          <p14:tracePt t="46431" x="5537200" y="3435350"/>
          <p14:tracePt t="46433" x="5537200" y="3429000"/>
          <p14:tracePt t="46445" x="5537200" y="3422650"/>
          <p14:tracePt t="46455" x="5537200" y="3416300"/>
          <p14:tracePt t="46460" x="5543550" y="3416300"/>
          <p14:tracePt t="46474" x="5543550" y="3409950"/>
          <p14:tracePt t="46488" x="5549900" y="3409950"/>
          <p14:tracePt t="46542" x="5549900" y="3397250"/>
          <p14:tracePt t="46549" x="5543550" y="3397250"/>
          <p14:tracePt t="46555" x="5530850" y="3384550"/>
          <p14:tracePt t="46573" x="5524500" y="3384550"/>
          <p14:tracePt t="46579" x="5524500" y="3371850"/>
          <p14:tracePt t="46592" x="5518150" y="3371850"/>
          <p14:tracePt t="46606" x="5505450" y="3371850"/>
          <p14:tracePt t="46627" x="5492750" y="3371850"/>
          <p14:tracePt t="46641" x="5480050" y="3371850"/>
          <p14:tracePt t="46655" x="5461000" y="3384550"/>
          <p14:tracePt t="46675" x="5448300" y="3403600"/>
          <p14:tracePt t="46689" x="5429250" y="3435350"/>
          <p14:tracePt t="46710" x="5410200" y="3473450"/>
          <p14:tracePt t="46724" x="5410200" y="3492500"/>
          <p14:tracePt t="46738" x="5410200" y="3498850"/>
          <p14:tracePt t="46759" x="5416550" y="3517900"/>
          <p14:tracePt t="46772" x="5429250" y="3524250"/>
          <p14:tracePt t="46794" x="5461000" y="3524250"/>
          <p14:tracePt t="46808" x="5505450" y="3511550"/>
          <p14:tracePt t="46821" x="5549900" y="3492500"/>
          <p14:tracePt t="46842" x="5594350" y="3479800"/>
          <p14:tracePt t="46857" x="5626100" y="3460750"/>
          <p14:tracePt t="46879" x="5651500" y="3429000"/>
          <p14:tracePt t="46892" x="5651500" y="3409950"/>
          <p14:tracePt t="46905" x="5651500" y="3403600"/>
          <p14:tracePt t="46926" x="5626100" y="3378200"/>
          <p14:tracePt t="46940" x="5613400" y="3371850"/>
          <p14:tracePt t="46960" x="5556250" y="3365500"/>
          <p14:tracePt t="46975" x="5530850" y="3365500"/>
          <p14:tracePt t="46989" x="5505450" y="3390900"/>
          <p14:tracePt t="47009" x="5473700" y="3416300"/>
          <p14:tracePt t="47023" x="5441950" y="3448050"/>
          <p14:tracePt t="47044" x="5435600" y="3479800"/>
          <p14:tracePt t="47058" x="5429250" y="3492500"/>
          <p14:tracePt t="47072" x="5448300" y="3492500"/>
          <p14:tracePt t="47092" x="5480050" y="3505200"/>
          <p14:tracePt t="47107" x="5511800" y="3505200"/>
          <p14:tracePt t="47127" x="5524500" y="3498850"/>
          <p14:tracePt t="47141" x="5530850" y="3486150"/>
          <p14:tracePt t="47162" x="5537200" y="3460750"/>
          <p14:tracePt t="47175" x="5530850" y="3435350"/>
          <p14:tracePt t="47191" x="5518150" y="3422650"/>
          <p14:tracePt t="47210" x="5511800" y="3403600"/>
          <p14:tracePt t="47224" x="5505450" y="3403600"/>
          <p14:tracePt t="47267" x="5499100" y="3403600"/>
          <p14:tracePt t="47283" x="5492750" y="3403600"/>
          <p14:tracePt t="47296" x="5486400" y="3416300"/>
          <p14:tracePt t="47301" x="5473700" y="3435350"/>
          <p14:tracePt t="47311" x="5473700" y="3448050"/>
          <p14:tracePt t="47328" x="5461000" y="3467100"/>
          <p14:tracePt t="47342" x="5461000" y="3473450"/>
          <p14:tracePt t="47357" x="5461000" y="3486150"/>
          <p14:tracePt t="47414" x="5461000" y="3479800"/>
          <p14:tracePt t="47478" x="5467350" y="3479800"/>
          <p14:tracePt t="47503" x="5467350" y="3473450"/>
          <p14:tracePt t="48788" x="5467350" y="3454400"/>
          <p14:tracePt t="48815" x="5467350" y="3473450"/>
          <p14:tracePt t="48822" x="5467350" y="3486150"/>
          <p14:tracePt t="48827" x="5473700" y="3505200"/>
          <p14:tracePt t="48831" x="5480050" y="3524250"/>
          <p14:tracePt t="48842" x="5480050" y="3536950"/>
          <p14:tracePt t="48863" x="5480050" y="3581400"/>
          <p14:tracePt t="48877" x="5486400" y="3587750"/>
          <p14:tracePt t="48936" x="5480050" y="3587750"/>
          <p14:tracePt t="49006" x="5480050" y="3581400"/>
          <p14:tracePt t="49008" x="5499100" y="3575050"/>
          <p14:tracePt t="49021" x="5505450" y="3562350"/>
          <p14:tracePt t="49030" x="5524500" y="3556000"/>
          <p14:tracePt t="49044" x="5556250" y="3543300"/>
          <p14:tracePt t="49057" x="5594350" y="3536950"/>
          <p14:tracePt t="49078" x="5702300" y="3517900"/>
          <p14:tracePt t="49092" x="5734050" y="3505200"/>
          <p14:tracePt t="49113" x="5822950" y="3492500"/>
          <p14:tracePt t="49127" x="5854700" y="3492500"/>
          <p14:tracePt t="49141" x="5861050" y="3492500"/>
          <p14:tracePt t="49190" x="5848350" y="3492500"/>
          <p14:tracePt t="49197" x="5822950" y="3492500"/>
          <p14:tracePt t="49204" x="5791200" y="3492500"/>
          <p14:tracePt t="49214" x="5753100" y="3492500"/>
          <p14:tracePt t="49224" x="5683250" y="3492500"/>
          <p14:tracePt t="49245" x="5645150" y="3492500"/>
          <p14:tracePt t="49259" x="5619750" y="3486150"/>
          <p14:tracePt t="49280" x="5518150" y="3454400"/>
          <p14:tracePt t="49293" x="5480050" y="3441700"/>
          <p14:tracePt t="49308" x="5416550" y="3429000"/>
          <p14:tracePt t="49328" x="5372100" y="3416300"/>
          <p14:tracePt t="49342" x="5365750" y="3416300"/>
          <p14:tracePt t="49363" x="5365750" y="3409950"/>
          <p14:tracePt t="49478" x="5372100" y="3409950"/>
          <p14:tracePt t="49485" x="5384800" y="3409950"/>
          <p14:tracePt t="49491" x="5410200" y="3409950"/>
          <p14:tracePt t="49501" x="5422900" y="3409950"/>
          <p14:tracePt t="49509" x="5435600" y="3409950"/>
          <p14:tracePt t="49530" x="5467350" y="3416300"/>
          <p14:tracePt t="49544" x="5480050" y="3422650"/>
          <p14:tracePt t="49557" x="5492750" y="3429000"/>
          <p14:tracePt t="49578" x="5505450" y="3435350"/>
          <p14:tracePt t="49592" x="5518150" y="3441700"/>
          <p14:tracePt t="49613" x="5524500" y="3441700"/>
          <p14:tracePt t="49800" x="5530850" y="3448050"/>
          <p14:tracePt t="49822" x="5530850" y="3454400"/>
          <p14:tracePt t="49862" x="5530850" y="3467100"/>
          <p14:tracePt t="49871" x="5530850" y="3473450"/>
          <p14:tracePt t="49874" x="5530850" y="3486150"/>
          <p14:tracePt t="49887" x="5518150" y="3498850"/>
          <p14:tracePt t="49895" x="5505450" y="3511550"/>
          <p14:tracePt t="49911" x="5435600" y="3549650"/>
          <p14:tracePt t="49925" x="5384800" y="3568700"/>
          <p14:tracePt t="49946" x="5276850" y="3594100"/>
          <p14:tracePt t="49960" x="5118100" y="3606800"/>
          <p14:tracePt t="49981" x="4972050" y="3625850"/>
          <p14:tracePt t="49995" x="4883150" y="3644900"/>
          <p14:tracePt t="50008" x="4857750" y="3644900"/>
          <p14:tracePt t="50029" x="4851400" y="3644900"/>
          <p14:tracePt t="50061" x="4857750" y="3644900"/>
          <p14:tracePt t="50077" x="4870450" y="3644900"/>
          <p14:tracePt t="50085" x="4895850" y="3644900"/>
          <p14:tracePt t="50092" x="4908550" y="3644900"/>
          <p14:tracePt t="50113" x="4972050" y="3644900"/>
          <p14:tracePt t="50126" x="5067300" y="3644900"/>
          <p14:tracePt t="50148" x="5175250" y="3644900"/>
          <p14:tracePt t="50162" x="5251450" y="3644900"/>
          <p14:tracePt t="50175" x="5302250" y="3644900"/>
          <p14:tracePt t="50196" x="5314950" y="3644900"/>
          <p14:tracePt t="50229" x="5327650" y="3644900"/>
          <p14:tracePt t="50235" x="5340350" y="3632200"/>
          <p14:tracePt t="50245" x="5346700" y="3625850"/>
          <p14:tracePt t="50259" x="5365750" y="3613150"/>
          <p14:tracePt t="50280" x="5391150" y="3587750"/>
          <p14:tracePt t="50294" x="5403850" y="3568700"/>
          <p14:tracePt t="50314" x="5422900" y="3530600"/>
          <p14:tracePt t="50328" x="5429250" y="3530600"/>
          <p14:tracePt t="50472" x="5435600" y="3530600"/>
          <p14:tracePt t="50485" x="5441950" y="3530600"/>
          <p14:tracePt t="50495" x="5454650" y="3530600"/>
          <p14:tracePt t="50501" x="5467350" y="3530600"/>
          <p14:tracePt t="50509" x="5492750" y="3530600"/>
          <p14:tracePt t="50530" x="5556250" y="3530600"/>
          <p14:tracePt t="50544" x="5607050" y="3530600"/>
          <p14:tracePt t="50564" x="5632450" y="3530600"/>
          <p14:tracePt t="50578" x="5657850" y="3517900"/>
          <p14:tracePt t="50592" x="5664200" y="3511550"/>
          <p14:tracePt t="50632" x="5670550" y="3511550"/>
          <p14:tracePt t="50643" x="5670550" y="3505200"/>
          <p14:tracePt t="50653" x="5683250" y="3498850"/>
          <p14:tracePt t="50872" x="5676900" y="3498850"/>
          <p14:tracePt t="50879" x="5657850" y="3498850"/>
          <p14:tracePt t="50896" x="5632450" y="3498850"/>
          <p14:tracePt t="50903" x="5600700" y="3505200"/>
          <p14:tracePt t="50911" x="5581650" y="3505200"/>
          <p14:tracePt t="50925" x="5562600" y="3505200"/>
          <p14:tracePt t="50946" x="5492750" y="3524250"/>
          <p14:tracePt t="50960" x="5435600" y="3536950"/>
          <p14:tracePt t="50981" x="5327650" y="3562350"/>
          <p14:tracePt t="50995" x="5276850" y="3575050"/>
          <p14:tracePt t="51008" x="5168900" y="3613150"/>
          <p14:tracePt t="51030" x="5010150" y="3689350"/>
          <p14:tracePt t="51043" x="4953000" y="3733800"/>
          <p14:tracePt t="51064" x="4781550" y="3841750"/>
          <p14:tracePt t="51078" x="4673600" y="3930650"/>
          <p14:tracePt t="51092" x="4622800" y="3975100"/>
          <p14:tracePt t="51112" x="4495800" y="4102100"/>
          <p14:tracePt t="51127" x="4419600" y="4178300"/>
          <p14:tracePt t="51148" x="4298950" y="4305300"/>
          <p14:tracePt t="51161" x="4260850" y="4349750"/>
          <p14:tracePt t="51175" x="4171950" y="4432300"/>
          <p14:tracePt t="51196" x="4032250" y="4540250"/>
          <p14:tracePt t="51210" x="3949700" y="4578350"/>
          <p14:tracePt t="51231" x="3479800" y="4635500"/>
          <p14:tracePt t="51245" x="2889250" y="4648200"/>
          <p14:tracePt t="51259" x="2527300" y="4648200"/>
          <p14:tracePt t="51280" x="1460500" y="4641850"/>
          <p14:tracePt t="51293" x="711200" y="455295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Video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2D55E-DC7B-BBC9-9A1F-06EA16610FBD}"/>
              </a:ext>
            </a:extLst>
          </p:cNvPr>
          <p:cNvSpPr txBox="1"/>
          <p:nvPr/>
        </p:nvSpPr>
        <p:spPr>
          <a:xfrm>
            <a:off x="585247" y="3095065"/>
            <a:ext cx="632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>
                <a:hlinkClick r:id="rId4"/>
              </a:rPr>
              <a:t>https://www.youtube.com/watch?v=si8G0pR7zSI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7C329-5A3E-A1CE-F1D7-0F9D30094D14}"/>
              </a:ext>
            </a:extLst>
          </p:cNvPr>
          <p:cNvSpPr txBox="1"/>
          <p:nvPr/>
        </p:nvSpPr>
        <p:spPr>
          <a:xfrm>
            <a:off x="585247" y="192370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hlinkClick r:id="rId5"/>
              </a:rPr>
              <a:t>https://www.youtube.com/embed/</a:t>
            </a:r>
            <a:endParaRPr lang="en-GB" b="0" i="0" dirty="0">
              <a:solidFill>
                <a:srgbClr val="0000CD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57B8A-DB81-9F60-2EB3-56915AA46F67}"/>
              </a:ext>
            </a:extLst>
          </p:cNvPr>
          <p:cNvSpPr txBox="1"/>
          <p:nvPr/>
        </p:nvSpPr>
        <p:spPr>
          <a:xfrm>
            <a:off x="3124200" y="253183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D321F-2B35-D7F2-FA89-A5F73B07E9D6}"/>
              </a:ext>
            </a:extLst>
          </p:cNvPr>
          <p:cNvSpPr/>
          <p:nvPr/>
        </p:nvSpPr>
        <p:spPr>
          <a:xfrm>
            <a:off x="4114800" y="3429000"/>
            <a:ext cx="1219200" cy="304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BA509-D24C-04F2-7B40-AA2C1E4EB0F2}"/>
              </a:ext>
            </a:extLst>
          </p:cNvPr>
          <p:cNvSpPr txBox="1"/>
          <p:nvPr/>
        </p:nvSpPr>
        <p:spPr>
          <a:xfrm>
            <a:off x="914400" y="38862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=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A00C5F-DFDF-D215-0A9D-8D0CA49FC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809530"/>
            <a:ext cx="5686425" cy="112395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A0852E5-605C-89ED-58E6-DD713309E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915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65"/>
    </mc:Choice>
    <mc:Fallback>
      <p:transition spd="slow" advTm="27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53" x="228600" y="2235200"/>
          <p14:tracePt t="1663" x="374650" y="2216150"/>
          <p14:tracePt t="1671" x="508000" y="2190750"/>
          <p14:tracePt t="1683" x="609600" y="2165350"/>
          <p14:tracePt t="1697" x="781050" y="2120900"/>
          <p14:tracePt t="1718" x="927100" y="2082800"/>
          <p14:tracePt t="1731" x="1028700" y="2025650"/>
          <p14:tracePt t="1745" x="1143000" y="1981200"/>
          <p14:tracePt t="1766" x="1301750" y="1936750"/>
          <p14:tracePt t="1780" x="1454150" y="1898650"/>
          <p14:tracePt t="1801" x="1651000" y="1816100"/>
          <p14:tracePt t="1815" x="1695450" y="1784350"/>
          <p14:tracePt t="1829" x="1739900" y="1739900"/>
          <p14:tracePt t="1850" x="1784350" y="1708150"/>
          <p14:tracePt t="1863" x="1797050" y="1695450"/>
          <p14:tracePt t="1884" x="1809750" y="1689100"/>
          <p14:tracePt t="1898" x="1809750" y="1682750"/>
          <p14:tracePt t="1954" x="1822450" y="1689100"/>
          <p14:tracePt t="1961" x="1835150" y="1720850"/>
          <p14:tracePt t="1967" x="1847850" y="1739900"/>
          <p14:tracePt t="1977" x="1873250" y="1771650"/>
          <p14:tracePt t="1985" x="1911350" y="1809750"/>
          <p14:tracePt t="1995" x="1924050" y="1822450"/>
          <p14:tracePt t="2016" x="1974850" y="1898650"/>
          <p14:tracePt t="2030" x="1987550" y="1924050"/>
          <p14:tracePt t="2051" x="2019300" y="2025650"/>
          <p14:tracePt t="2065" x="2019300" y="2095500"/>
          <p14:tracePt t="2079" x="2019300" y="2114550"/>
          <p14:tracePt t="2099" x="2025650" y="2178050"/>
          <p14:tracePt t="2113" x="1987550" y="2228850"/>
          <p14:tracePt t="2134" x="1943100" y="2260600"/>
          <p14:tracePt t="2148" x="1885950" y="2298700"/>
          <p14:tracePt t="2162" x="1816100" y="2343150"/>
          <p14:tracePt t="2183" x="1701800" y="2381250"/>
          <p14:tracePt t="2197" x="1644650" y="2393950"/>
          <p14:tracePt t="2218" x="1530350" y="2419350"/>
          <p14:tracePt t="2231" x="1441450" y="2463800"/>
          <p14:tracePt t="2245" x="1390650" y="2495550"/>
          <p14:tracePt t="2266" x="1295400" y="2527300"/>
          <p14:tracePt t="2280" x="1270000" y="2527300"/>
          <p14:tracePt t="2404" x="1270000" y="2520950"/>
          <p14:tracePt t="2419" x="1257300" y="2520950"/>
          <p14:tracePt t="2427" x="1244600" y="2501900"/>
          <p14:tracePt t="2443" x="1244600" y="2489200"/>
          <p14:tracePt t="2449" x="1231900" y="2470150"/>
          <p14:tracePt t="2467" x="1219200" y="2457450"/>
          <p14:tracePt t="2475" x="1206500" y="2444750"/>
          <p14:tracePt t="2489" x="1193800" y="2432050"/>
          <p14:tracePt t="2503" x="1187450" y="2425700"/>
          <p14:tracePt t="2516" x="1181100" y="2425700"/>
          <p14:tracePt t="2530" x="1174750" y="2419350"/>
          <p14:tracePt t="2552" x="1162050" y="2406650"/>
          <p14:tracePt t="2575" x="1155700" y="2400300"/>
          <p14:tracePt t="2591" x="1149350" y="2393950"/>
          <p14:tracePt t="2607" x="1143000" y="2393950"/>
          <p14:tracePt t="2615" x="1130300" y="2393950"/>
          <p14:tracePt t="2634" x="1098550" y="2393950"/>
          <p14:tracePt t="2648" x="1035050" y="2393950"/>
          <p14:tracePt t="2662" x="996950" y="2393950"/>
          <p14:tracePt t="2683" x="933450" y="2393950"/>
          <p14:tracePt t="2696" x="901700" y="2393950"/>
          <p14:tracePt t="2718" x="895350" y="2393950"/>
          <p14:tracePt t="2809" x="908050" y="2393950"/>
          <p14:tracePt t="2815" x="927100" y="2393950"/>
          <p14:tracePt t="2825" x="952500" y="2393950"/>
          <p14:tracePt t="2836" x="996950" y="2393950"/>
          <p14:tracePt t="2849" x="1123950" y="2393950"/>
          <p14:tracePt t="2863" x="1257300" y="2393950"/>
          <p14:tracePt t="2884" x="1390650" y="2393950"/>
          <p14:tracePt t="2898" x="1517650" y="2393950"/>
          <p14:tracePt t="2919" x="1644650" y="2393950"/>
          <p14:tracePt t="2933" x="1771650" y="2400300"/>
          <p14:tracePt t="2946" x="1892300" y="2413000"/>
          <p14:tracePt t="2967" x="2012950" y="2438400"/>
          <p14:tracePt t="2981" x="2146300" y="2457450"/>
          <p14:tracePt t="3002" x="2343150" y="2508250"/>
          <p14:tracePt t="3016" x="2495550" y="2527300"/>
          <p14:tracePt t="3030" x="2692400" y="2533650"/>
          <p14:tracePt t="3051" x="3009900" y="2533650"/>
          <p14:tracePt t="3064" x="3105150" y="2533650"/>
          <p14:tracePt t="3085" x="3263900" y="2533650"/>
          <p14:tracePt t="3099" x="3359150" y="2533650"/>
          <p14:tracePt t="3113" x="3435350" y="2533650"/>
          <p14:tracePt t="3134" x="3486150" y="2533650"/>
          <p14:tracePt t="3148" x="3549650" y="2540000"/>
          <p14:tracePt t="3169" x="3644900" y="2559050"/>
          <p14:tracePt t="3183" x="3670300" y="2559050"/>
          <p14:tracePt t="3197" x="3714750" y="2559050"/>
          <p14:tracePt t="3217" x="3771900" y="2559050"/>
          <p14:tracePt t="3232" x="3790950" y="2559050"/>
          <p14:tracePt t="3252" x="3810000" y="2559050"/>
          <p14:tracePt t="3266" x="3816350" y="2559050"/>
          <p14:tracePt t="3433" x="3810000" y="2559050"/>
          <p14:tracePt t="3435" x="3803650" y="2559050"/>
          <p14:tracePt t="3449" x="3803650" y="2552700"/>
          <p14:tracePt t="3457" x="3790950" y="2552700"/>
          <p14:tracePt t="3467" x="3778250" y="2540000"/>
          <p14:tracePt t="3481" x="3765550" y="2540000"/>
          <p14:tracePt t="3502" x="3733800" y="2527300"/>
          <p14:tracePt t="3516" x="3670300" y="2514600"/>
          <p14:tracePt t="3530" x="3600450" y="2508250"/>
          <p14:tracePt t="3551" x="3549650" y="2508250"/>
          <p14:tracePt t="3565" x="3409950" y="2501900"/>
          <p14:tracePt t="3586" x="3117850" y="2501900"/>
          <p14:tracePt t="3599" x="3028950" y="2501900"/>
          <p14:tracePt t="3614" x="2819400" y="2501900"/>
          <p14:tracePt t="3634" x="2559050" y="2501900"/>
          <p14:tracePt t="3648" x="2482850" y="2489200"/>
          <p14:tracePt t="3669" x="2254250" y="2489200"/>
          <p14:tracePt t="3683" x="2095500" y="2489200"/>
          <p14:tracePt t="3696" x="1930400" y="2489200"/>
          <p14:tracePt t="3718" x="1784350" y="2476500"/>
          <p14:tracePt t="3731" x="1765300" y="2476500"/>
          <p14:tracePt t="3752" x="1720850" y="2470150"/>
          <p14:tracePt t="3766" x="1714500" y="2470150"/>
          <p14:tracePt t="3780" x="1695450" y="2457450"/>
          <p14:tracePt t="3801" x="1644650" y="2457450"/>
          <p14:tracePt t="3817" x="1631950" y="2457450"/>
          <p14:tracePt t="3835" x="1625600" y="2457450"/>
          <p14:tracePt t="3849" x="1612900" y="2444750"/>
          <p14:tracePt t="3863" x="1600200" y="2444750"/>
          <p14:tracePt t="3884" x="1574800" y="2432050"/>
          <p14:tracePt t="3898" x="1530350" y="2425700"/>
          <p14:tracePt t="3919" x="1454150" y="2413000"/>
          <p14:tracePt t="3933" x="1441450" y="2413000"/>
          <p14:tracePt t="3946" x="1409700" y="2400300"/>
          <p14:tracePt t="3967" x="1358900" y="2400300"/>
          <p14:tracePt t="3981" x="1339850" y="2400300"/>
          <p14:tracePt t="4002" x="1244600" y="2400300"/>
          <p14:tracePt t="4016" x="1193800" y="2400300"/>
          <p14:tracePt t="4030" x="1168400" y="2400300"/>
          <p14:tracePt t="4050" x="1111250" y="2400300"/>
          <p14:tracePt t="4065" x="1073150" y="2400300"/>
          <p14:tracePt t="4086" x="1054100" y="2400300"/>
          <p14:tracePt t="4099" x="1035050" y="2387600"/>
          <p14:tracePt t="4113" x="996950" y="2387600"/>
          <p14:tracePt t="4134" x="958850" y="2368550"/>
          <p14:tracePt t="4148" x="939800" y="2362200"/>
          <p14:tracePt t="4169" x="914400" y="2355850"/>
          <p14:tracePt t="4183" x="901700" y="2343150"/>
          <p14:tracePt t="4204" x="882650" y="2343150"/>
          <p14:tracePt t="4218" x="876300" y="2343150"/>
          <p14:tracePt t="4231" x="876300" y="2336800"/>
          <p14:tracePt t="4252" x="863600" y="2336800"/>
          <p14:tracePt t="4289" x="857250" y="2324100"/>
          <p14:tracePt t="4385" x="857250" y="2317750"/>
          <p14:tracePt t="4409" x="863600" y="2317750"/>
          <p14:tracePt t="4417" x="863600" y="2311400"/>
          <p14:tracePt t="4423" x="876300" y="2305050"/>
          <p14:tracePt t="4433" x="895350" y="2305050"/>
          <p14:tracePt t="4441" x="920750" y="2298700"/>
          <p14:tracePt t="4454" x="939800" y="2298700"/>
          <p14:tracePt t="4468" x="984250" y="2298700"/>
          <p14:tracePt t="4481" x="1028700" y="2298700"/>
          <p14:tracePt t="4502" x="1079500" y="2298700"/>
          <p14:tracePt t="4516" x="1155700" y="2298700"/>
          <p14:tracePt t="4537" x="1206500" y="2298700"/>
          <p14:tracePt t="4551" x="1231900" y="2298700"/>
          <p14:tracePt t="4564" x="1301750" y="2298700"/>
          <p14:tracePt t="4586" x="1397000" y="2298700"/>
          <p14:tracePt t="4599" x="1441450" y="2298700"/>
          <p14:tracePt t="4620" x="1504950" y="2298700"/>
          <p14:tracePt t="4634" x="1549400" y="2298700"/>
          <p14:tracePt t="4648" x="1574800" y="2298700"/>
          <p14:tracePt t="4669" x="1606550" y="2298700"/>
          <p14:tracePt t="4682" x="1644650" y="2298700"/>
          <p14:tracePt t="4703" x="1695450" y="2298700"/>
          <p14:tracePt t="4717" x="1752600" y="2298700"/>
          <p14:tracePt t="4731" x="1809750" y="2298700"/>
          <p14:tracePt t="4752" x="1873250" y="2311400"/>
          <p14:tracePt t="4766" x="1943100" y="2317750"/>
          <p14:tracePt t="4787" x="2063750" y="2349500"/>
          <p14:tracePt t="4801" x="2197100" y="2381250"/>
          <p14:tracePt t="4815" x="2349500" y="2413000"/>
          <p14:tracePt t="4835" x="2514600" y="2432050"/>
          <p14:tracePt t="4849" x="2647950" y="2457450"/>
          <p14:tracePt t="4870" x="2768600" y="2463800"/>
          <p14:tracePt t="4884" x="2895600" y="2463800"/>
          <p14:tracePt t="4898" x="3022600" y="2463800"/>
          <p14:tracePt t="4919" x="3143250" y="2463800"/>
          <p14:tracePt t="4933" x="3225800" y="2463800"/>
          <p14:tracePt t="4953" x="3238500" y="2463800"/>
          <p14:tracePt t="4969" x="3219450" y="2463800"/>
          <p14:tracePt t="4985" x="3187700" y="2463800"/>
          <p14:tracePt t="5002" x="3130550" y="2463800"/>
          <p14:tracePt t="5016" x="3060700" y="2463800"/>
          <p14:tracePt t="5037" x="2736850" y="2463800"/>
          <p14:tracePt t="5051" x="2444750" y="2463800"/>
          <p14:tracePt t="5065" x="2203450" y="2463800"/>
          <p14:tracePt t="5086" x="2120900" y="2463800"/>
          <p14:tracePt t="5105" x="2127250" y="2463800"/>
          <p14:tracePt t="5120" x="2178050" y="2463800"/>
          <p14:tracePt t="5134" x="2216150" y="2463800"/>
          <p14:tracePt t="5148" x="2387600" y="2463800"/>
          <p14:tracePt t="5169" x="2794000" y="2463800"/>
          <p14:tracePt t="5183" x="2952750" y="2463800"/>
          <p14:tracePt t="5204" x="3352800" y="2463800"/>
          <p14:tracePt t="5217" x="3530600" y="2463800"/>
          <p14:tracePt t="5231" x="3600450" y="2463800"/>
          <p14:tracePt t="5252" x="3695700" y="2463800"/>
          <p14:tracePt t="5266" x="3702050" y="2463800"/>
          <p14:tracePt t="5685" x="3683000" y="2463800"/>
          <p14:tracePt t="5707" x="3695700" y="2463800"/>
          <p14:tracePt t="5715" x="3714750" y="2463800"/>
          <p14:tracePt t="5721" x="3733800" y="2463800"/>
          <p14:tracePt t="5731" x="3746500" y="2457450"/>
          <p14:tracePt t="5739" x="3765550" y="2457450"/>
          <p14:tracePt t="5752" x="3771900" y="2451100"/>
          <p14:tracePt t="5766" x="3797300" y="2438400"/>
          <p14:tracePt t="5787" x="3822700" y="2438400"/>
          <p14:tracePt t="5801" x="3854450" y="2425700"/>
          <p14:tracePt t="5822" x="3879850" y="2425700"/>
          <p14:tracePt t="5835" x="3905250" y="2413000"/>
          <p14:tracePt t="5849" x="3911600" y="2406650"/>
          <p14:tracePt t="5870" x="3924300" y="2393950"/>
          <p14:tracePt t="5884" x="3937000" y="2387600"/>
          <p14:tracePt t="5905" x="3937000" y="2374900"/>
          <p14:tracePt t="5919" x="3937000" y="2362200"/>
          <p14:tracePt t="5933" x="3949700" y="2343150"/>
          <p14:tracePt t="5953" x="3949700" y="2311400"/>
          <p14:tracePt t="5967" x="3949700" y="2298700"/>
          <p14:tracePt t="5988" x="3949700" y="2273300"/>
          <p14:tracePt t="6002" x="3949700" y="2266950"/>
          <p14:tracePt t="6016" x="3943350" y="2266950"/>
          <p14:tracePt t="6037" x="3943350" y="2260600"/>
          <p14:tracePt t="6112" x="3943350" y="2273300"/>
          <p14:tracePt t="6119" x="3949700" y="2298700"/>
          <p14:tracePt t="6121" x="3968750" y="2317750"/>
          <p14:tracePt t="6135" x="3981450" y="2336800"/>
          <p14:tracePt t="6155" x="4000500" y="2343150"/>
          <p14:tracePt t="6169" x="4013200" y="2355850"/>
          <p14:tracePt t="6183" x="4025900" y="2362200"/>
          <p14:tracePt t="6204" x="4032250" y="2362200"/>
          <p14:tracePt t="6217" x="4044950" y="2362200"/>
          <p14:tracePt t="6238" x="4044950" y="2355850"/>
          <p14:tracePt t="6252" x="4057650" y="2336800"/>
          <p14:tracePt t="6266" x="4057650" y="2298700"/>
          <p14:tracePt t="6287" x="4038600" y="2260600"/>
          <p14:tracePt t="6301" x="3994150" y="2216150"/>
          <p14:tracePt t="6321" x="3975100" y="2203450"/>
          <p14:tracePt t="6385" x="3975100" y="2209800"/>
          <p14:tracePt t="6391" x="3987800" y="2222500"/>
          <p14:tracePt t="6401" x="4013200" y="2235200"/>
          <p14:tracePt t="6409" x="4051300" y="2254250"/>
          <p14:tracePt t="6419" x="4076700" y="2260600"/>
          <p14:tracePt t="6433" x="4121150" y="2260600"/>
          <p14:tracePt t="6454" x="4165600" y="2260600"/>
          <p14:tracePt t="6467" x="4171950" y="2260600"/>
          <p14:tracePt t="6488" x="4184650" y="2260600"/>
          <p14:tracePt t="6553" x="4178300" y="2260600"/>
          <p14:tracePt t="8550" x="3937000" y="2260600"/>
          <p14:tracePt t="8609" x="3943350" y="2260600"/>
          <p14:tracePt t="8615" x="3956050" y="2260600"/>
          <p14:tracePt t="8621" x="3981450" y="2260600"/>
          <p14:tracePt t="8623" x="4019550" y="2260600"/>
          <p14:tracePt t="8641" x="4083050" y="2260600"/>
          <p14:tracePt t="8655" x="4146550" y="2260600"/>
          <p14:tracePt t="8669" x="4178300" y="2260600"/>
          <p14:tracePt t="8691" x="4229100" y="2273300"/>
          <p14:tracePt t="8704" x="4248150" y="2273300"/>
          <p14:tracePt t="8791" x="4241800" y="2286000"/>
          <p14:tracePt t="9058" x="4229100" y="2286000"/>
          <p14:tracePt t="9073" x="4229100" y="2292350"/>
          <p14:tracePt t="9081" x="4216400" y="2298700"/>
          <p14:tracePt t="9085" x="4216400" y="2305050"/>
          <p14:tracePt t="9097" x="4203700" y="2311400"/>
          <p14:tracePt t="9111" x="4191000" y="2317750"/>
          <p14:tracePt t="9129" x="4191000" y="2324100"/>
          <p14:tracePt t="9141" x="4191000" y="2330450"/>
          <p14:tracePt t="9155" x="4178300" y="2349500"/>
          <p14:tracePt t="9169" x="4171950" y="2387600"/>
          <p14:tracePt t="9189" x="4165600" y="2419350"/>
          <p14:tracePt t="9203" x="4165600" y="2476500"/>
          <p14:tracePt t="9224" x="4165600" y="2540000"/>
          <p14:tracePt t="9238" x="4165600" y="2609850"/>
          <p14:tracePt t="9252" x="4165600" y="2654300"/>
          <p14:tracePt t="9273" x="4178300" y="2743200"/>
          <p14:tracePt t="9287" x="4184650" y="2787650"/>
          <p14:tracePt t="9308" x="4222750" y="2940050"/>
          <p14:tracePt t="9322" x="4248150" y="3041650"/>
          <p14:tracePt t="9336" x="4254500" y="3092450"/>
          <p14:tracePt t="9356" x="4279900" y="3200400"/>
          <p14:tracePt t="9370" x="4298950" y="3263900"/>
          <p14:tracePt t="9391" x="4330700" y="3302000"/>
          <p14:tracePt t="9405" x="4356100" y="3340100"/>
          <p14:tracePt t="9419" x="4356100" y="3352800"/>
          <p14:tracePt t="9440" x="4368800" y="3359150"/>
          <p14:tracePt t="9454" x="4368800" y="3371850"/>
          <p14:tracePt t="9474" x="4381500" y="3378200"/>
          <p14:tracePt t="9488" x="4381500" y="3390900"/>
          <p14:tracePt t="9502" x="4387850" y="3390900"/>
          <p14:tracePt t="9523" x="4387850" y="3397250"/>
          <p14:tracePt t="9537" x="4387850" y="3403600"/>
          <p14:tracePt t="9558" x="4419600" y="3416300"/>
          <p14:tracePt t="10118" x="4419600" y="3429000"/>
          <p14:tracePt t="10131" x="4445000" y="3429000"/>
          <p14:tracePt t="10139" x="4432300" y="3441700"/>
          <p14:tracePt t="10145" x="4419600" y="3441700"/>
          <p14:tracePt t="10155" x="4400550" y="3448050"/>
          <p14:tracePt t="10176" x="4356100" y="3454400"/>
          <p14:tracePt t="10190" x="4330700" y="3467100"/>
          <p14:tracePt t="10203" x="4318000" y="3467100"/>
          <p14:tracePt t="10224" x="4279900" y="3479800"/>
          <p14:tracePt t="10238" x="4216400" y="3486150"/>
          <p14:tracePt t="10259" x="4159250" y="3498850"/>
          <p14:tracePt t="10273" x="4102100" y="3517900"/>
          <p14:tracePt t="10287" x="4057650" y="3530600"/>
          <p14:tracePt t="10307" x="4013200" y="3543300"/>
          <p14:tracePt t="10322" x="3981450" y="3549650"/>
          <p14:tracePt t="10343" x="3956050" y="3562350"/>
          <p14:tracePt t="10356" x="3911600" y="3562350"/>
          <p14:tracePt t="10370" x="3873500" y="3575050"/>
          <p14:tracePt t="10391" x="3841750" y="3587750"/>
          <p14:tracePt t="10405" x="3816350" y="3594100"/>
          <p14:tracePt t="10426" x="3778250" y="3606800"/>
          <p14:tracePt t="10441" x="3765550" y="3606800"/>
          <p14:tracePt t="10453" x="3759200" y="3619500"/>
          <p14:tracePt t="10474" x="3733800" y="3638550"/>
          <p14:tracePt t="10497" x="3733800" y="3644900"/>
          <p14:tracePt t="10509" x="3727450" y="3644900"/>
          <p14:tracePt t="10523" x="3727450" y="3651250"/>
          <p14:tracePt t="10537" x="3721100" y="3651250"/>
          <p14:tracePt t="10557" x="3721100" y="3657600"/>
          <p14:tracePt t="10583" x="3721100" y="3663950"/>
          <p14:tracePt t="10631" x="3721100" y="3670300"/>
          <p14:tracePt t="10995" x="3721100" y="3676650"/>
          <p14:tracePt t="11003" x="3708400" y="3676650"/>
          <p14:tracePt t="11019" x="3695700" y="3683000"/>
          <p14:tracePt t="11025" x="3683000" y="3689350"/>
          <p14:tracePt t="11031" x="3670300" y="3689350"/>
          <p14:tracePt t="11041" x="3657600" y="3702050"/>
          <p14:tracePt t="11057" x="3625850" y="3702050"/>
          <p14:tracePt t="11071" x="3600450" y="3702050"/>
          <p14:tracePt t="11093" x="3587750" y="3702050"/>
          <p14:tracePt t="11106" x="3549650" y="3702050"/>
          <p14:tracePt t="11120" x="3536950" y="3702050"/>
          <p14:tracePt t="11141" x="3460750" y="3702050"/>
          <p14:tracePt t="11155" x="3409950" y="3702050"/>
          <p14:tracePt t="11176" x="3352800" y="3702050"/>
          <p14:tracePt t="11190" x="3327400" y="3702050"/>
          <p14:tracePt t="11204" x="3308350" y="3702050"/>
          <p14:tracePt t="11224" x="3263900" y="3702050"/>
          <p14:tracePt t="11238" x="3251200" y="3702050"/>
          <p14:tracePt t="11259" x="3194050" y="3702050"/>
          <p14:tracePt t="11273" x="3124200" y="3702050"/>
          <p14:tracePt t="11294" x="3086100" y="3702050"/>
          <p14:tracePt t="11307" x="3016250" y="3702050"/>
          <p14:tracePt t="11321" x="2946400" y="3702050"/>
          <p14:tracePt t="11343" x="2813050" y="3702050"/>
          <p14:tracePt t="11356" x="2768600" y="3702050"/>
          <p14:tracePt t="11377" x="2635250" y="3702050"/>
          <p14:tracePt t="11391" x="2520950" y="3702050"/>
          <p14:tracePt t="11405" x="2476500" y="3702050"/>
          <p14:tracePt t="11426" x="2292350" y="3702050"/>
          <p14:tracePt t="11439" x="2178050" y="3702050"/>
          <p14:tracePt t="11460" x="2057400" y="3702050"/>
          <p14:tracePt t="11474" x="1930400" y="3702050"/>
          <p14:tracePt t="11488" x="1771650" y="3695700"/>
          <p14:tracePt t="11509" x="1549400" y="3695700"/>
          <p14:tracePt t="11523" x="1466850" y="3695700"/>
          <p14:tracePt t="11544" x="1193800" y="3695700"/>
          <p14:tracePt t="11557" x="1009650" y="3695700"/>
          <p14:tracePt t="11571" x="927100" y="3695700"/>
          <p14:tracePt t="11593" x="673100" y="3695700"/>
          <p14:tracePt t="11606" x="527050" y="3695700"/>
          <p14:tracePt t="11627" x="355600" y="3695700"/>
          <p14:tracePt t="11641" x="317500" y="3695700"/>
          <p14:tracePt t="11655" x="285750" y="3695700"/>
          <p14:tracePt t="11676" x="228600" y="3695700"/>
          <p14:tracePt t="11690" x="209550" y="3695700"/>
          <p14:tracePt t="11711" x="190500" y="3695700"/>
          <p14:tracePt t="11724" x="184150" y="3695700"/>
          <p14:tracePt t="11759" x="177800" y="3695700"/>
          <p14:tracePt t="11889" x="190500" y="3695700"/>
          <p14:tracePt t="11905" x="215900" y="3695700"/>
          <p14:tracePt t="11913" x="247650" y="3695700"/>
          <p14:tracePt t="11919" x="279400" y="3695700"/>
          <p14:tracePt t="11929" x="317500" y="3695700"/>
          <p14:tracePt t="11939" x="349250" y="3695700"/>
          <p14:tracePt t="11961" x="406400" y="3695700"/>
          <p14:tracePt t="11974" x="419100" y="3695700"/>
          <p14:tracePt t="11988" x="482600" y="3695700"/>
          <p14:tracePt t="12009" x="533400" y="3702050"/>
          <p14:tracePt t="12023" x="603250" y="3702050"/>
          <p14:tracePt t="12044" x="679450" y="3702050"/>
          <p14:tracePt t="12057" x="781050" y="3702050"/>
          <p14:tracePt t="12071" x="882650" y="3702050"/>
          <p14:tracePt t="12093" x="971550" y="3702050"/>
          <p14:tracePt t="12106" x="1085850" y="3702050"/>
          <p14:tracePt t="12127" x="1314450" y="3708400"/>
          <p14:tracePt t="12141" x="1390650" y="3708400"/>
          <p14:tracePt t="12155" x="1644650" y="3721100"/>
          <p14:tracePt t="12176" x="1739900" y="3721100"/>
          <p14:tracePt t="12189" x="1930400" y="3733800"/>
          <p14:tracePt t="12210" x="2209800" y="3733800"/>
          <p14:tracePt t="12224" x="2305050" y="3733800"/>
          <p14:tracePt t="12238" x="2463800" y="3733800"/>
          <p14:tracePt t="12259" x="2686050" y="3733800"/>
          <p14:tracePt t="12273" x="2838450" y="3733800"/>
          <p14:tracePt t="12294" x="2984500" y="3733800"/>
          <p14:tracePt t="12308" x="3124200" y="3733800"/>
          <p14:tracePt t="12322" x="3251200" y="3733800"/>
          <p14:tracePt t="12342" x="3371850" y="3733800"/>
          <p14:tracePt t="12356" x="3505200" y="3733800"/>
          <p14:tracePt t="12377" x="3683000" y="3733800"/>
          <p14:tracePt t="12391" x="3816350" y="3733800"/>
          <p14:tracePt t="12405" x="3879850" y="3733800"/>
          <p14:tracePt t="12426" x="4064000" y="3733800"/>
          <p14:tracePt t="12439" x="4133850" y="3733800"/>
          <p14:tracePt t="12461" x="4311650" y="3733800"/>
          <p14:tracePt t="12474" x="4400550" y="3733800"/>
          <p14:tracePt t="12488" x="4438650" y="3733800"/>
          <p14:tracePt t="12509" x="4514850" y="3733800"/>
          <p14:tracePt t="12523" x="4540250" y="3733800"/>
          <p14:tracePt t="12544" x="4578350" y="3740150"/>
          <p14:tracePt t="12558" x="4597400" y="3740150"/>
          <p14:tracePt t="12572" x="4629150" y="3740150"/>
          <p14:tracePt t="12593" x="4673600" y="3740150"/>
          <p14:tracePt t="12631" x="4679950" y="3740150"/>
          <p14:tracePt t="12650" x="4692650" y="3746500"/>
          <p14:tracePt t="12657" x="4724400" y="3746500"/>
          <p14:tracePt t="12663" x="4762500" y="3746500"/>
          <p14:tracePt t="12676" x="4781550" y="3746500"/>
          <p14:tracePt t="12689" x="4819650" y="3746500"/>
          <p14:tracePt t="12710" x="4838700" y="3746500"/>
          <p14:tracePt t="12817" x="4832350" y="3746500"/>
          <p14:tracePt t="12823" x="4806950" y="3746500"/>
          <p14:tracePt t="12825" x="4794250" y="3746500"/>
          <p14:tracePt t="12841" x="4775200" y="3746500"/>
          <p14:tracePt t="12849" x="4768850" y="3752850"/>
          <p14:tracePt t="12856" x="4756150" y="3752850"/>
          <p14:tracePt t="12877" x="4737100" y="3759200"/>
          <p14:tracePt t="12891" x="4718050" y="3759200"/>
          <p14:tracePt t="12912" x="4686300" y="3759200"/>
          <p14:tracePt t="12926" x="4667250" y="3746500"/>
          <p14:tracePt t="12939" x="4660900" y="3740150"/>
          <p14:tracePt t="12961" x="4648200" y="3721100"/>
          <p14:tracePt t="12974" x="4648200" y="3714750"/>
          <p14:tracePt t="12995" x="4654550" y="3683000"/>
          <p14:tracePt t="13009" x="4667250" y="3670300"/>
          <p14:tracePt t="13023" x="4699000" y="3670300"/>
          <p14:tracePt t="13043" x="4768850" y="3657600"/>
          <p14:tracePt t="13057" x="4787900" y="3657600"/>
          <p14:tracePt t="13079" x="4826000" y="3663950"/>
          <p14:tracePt t="13092" x="4857750" y="3676650"/>
          <p14:tracePt t="13106" x="4870450" y="3689350"/>
          <p14:tracePt t="13127" x="4876800" y="3702050"/>
          <p14:tracePt t="13141" x="4876800" y="3714750"/>
          <p14:tracePt t="13162" x="4857750" y="3727450"/>
          <p14:tracePt t="13176" x="4832350" y="3733800"/>
          <p14:tracePt t="13190" x="4794250" y="3740150"/>
          <p14:tracePt t="13210" x="4768850" y="3740150"/>
          <p14:tracePt t="13224" x="4756150" y="3733800"/>
          <p14:tracePt t="13245" x="4749800" y="3727450"/>
          <p14:tracePt t="13259" x="4749800" y="3708400"/>
          <p14:tracePt t="13273" x="4749800" y="3702050"/>
          <p14:tracePt t="13294" x="4749800" y="3689350"/>
          <p14:tracePt t="13309" x="4749800" y="3683000"/>
          <p14:tracePt t="13329" x="4762500" y="3683000"/>
          <p14:tracePt t="13343" x="4775200" y="3683000"/>
          <p14:tracePt t="13356" x="4781550" y="3683000"/>
          <p14:tracePt t="13377" x="4794250" y="3689350"/>
          <p14:tracePt t="13391" x="4800600" y="3695700"/>
          <p14:tracePt t="13412" x="4800600" y="3702050"/>
          <p14:tracePt t="13426" x="4800600" y="3708400"/>
          <p14:tracePt t="13441" x="4800600" y="3714750"/>
          <p14:tracePt t="13460" x="4787900" y="3714750"/>
          <p14:tracePt t="13474" x="4768850" y="3714750"/>
          <p14:tracePt t="13495" x="4762500" y="3714750"/>
          <p14:tracePt t="13509" x="4756150" y="3708400"/>
          <p14:tracePt t="13523" x="4749800" y="3702050"/>
          <p14:tracePt t="14113" x="4737100" y="3695700"/>
          <p14:tracePt t="14121" x="4730750" y="3695700"/>
          <p14:tracePt t="14134" x="4718050" y="3708400"/>
          <p14:tracePt t="14141" x="4705350" y="3733800"/>
          <p14:tracePt t="14147" x="4692650" y="3752850"/>
          <p14:tracePt t="14161" x="4667250" y="3765550"/>
          <p14:tracePt t="14175" x="4667250" y="3771900"/>
          <p14:tracePt t="14201" x="4660900" y="3771900"/>
          <p14:tracePt t="19056" x="4654550" y="3759200"/>
          <p14:tracePt t="19067" x="4635500" y="3695700"/>
          <p14:tracePt t="19078" x="4635500" y="3689350"/>
          <p14:tracePt t="19085" x="4629150" y="3683000"/>
          <p14:tracePt t="19099" x="4629150" y="3657600"/>
          <p14:tracePt t="19113" x="4616450" y="3619500"/>
          <p14:tracePt t="19134" x="4597400" y="3587750"/>
          <p14:tracePt t="19148" x="4584700" y="3562350"/>
          <p14:tracePt t="19162" x="4572000" y="3498850"/>
          <p14:tracePt t="19183" x="4552950" y="3486150"/>
          <p14:tracePt t="19196" x="4527550" y="3435350"/>
          <p14:tracePt t="19217" x="4483100" y="3352800"/>
          <p14:tracePt t="19231" x="4476750" y="3321050"/>
          <p14:tracePt t="19245" x="4470400" y="3302000"/>
          <p14:tracePt t="19266" x="4451350" y="3213100"/>
          <p14:tracePt t="19280" x="4445000" y="3181350"/>
          <p14:tracePt t="19301" x="4419600" y="3086100"/>
          <p14:tracePt t="19314" x="4394200" y="3016250"/>
          <p14:tracePt t="19328" x="4375150" y="2952750"/>
          <p14:tracePt t="19349" x="4362450" y="2876550"/>
          <p14:tracePt t="19363" x="4337050" y="2774950"/>
          <p14:tracePt t="19384" x="4330700" y="2603500"/>
          <p14:tracePt t="19398" x="4330700" y="2559050"/>
          <p14:tracePt t="19412" x="4330700" y="2501900"/>
          <p14:tracePt t="19433" x="4330700" y="2432050"/>
          <p14:tracePt t="19446" x="4318000" y="2413000"/>
          <p14:tracePt t="19467" x="4311650" y="2374900"/>
          <p14:tracePt t="19481" x="4311650" y="2368550"/>
          <p14:tracePt t="19495" x="4311650" y="2355850"/>
          <p14:tracePt t="19516" x="4305300" y="2355850"/>
          <p14:tracePt t="19530" x="4305300" y="2349500"/>
          <p14:tracePt t="19690" x="4305300" y="2368550"/>
          <p14:tracePt t="19695" x="4305300" y="2393950"/>
          <p14:tracePt t="19710" x="4311650" y="2406650"/>
          <p14:tracePt t="19717" x="4330700" y="2476500"/>
          <p14:tracePt t="19731" x="4343400" y="2540000"/>
          <p14:tracePt t="19745" x="4387850" y="2705100"/>
          <p14:tracePt t="19766" x="4406900" y="2990850"/>
          <p14:tracePt t="19780" x="4406900" y="3340100"/>
          <p14:tracePt t="19800" x="4476750" y="3848100"/>
          <p14:tracePt t="19814" x="4546600" y="4108450"/>
          <p14:tracePt t="19835" x="4591050" y="4337050"/>
          <p14:tracePt t="19849" x="4603750" y="4502150"/>
          <p14:tracePt t="19863" x="4603750" y="4629150"/>
          <p14:tracePt t="19884" x="4591050" y="4724400"/>
          <p14:tracePt t="19898" x="4565650" y="4787900"/>
          <p14:tracePt t="19919" x="4502150" y="4851400"/>
          <p14:tracePt t="19932" x="4495800" y="4864100"/>
          <p14:tracePt t="19946" x="4432300" y="4902200"/>
          <p14:tracePt t="19967" x="4337050" y="4972050"/>
          <p14:tracePt t="19981" x="4286250" y="4997450"/>
          <p14:tracePt t="20002" x="4210050" y="5048250"/>
          <p14:tracePt t="20016" x="4184650" y="5073650"/>
          <p14:tracePt t="20030" x="4089400" y="5143500"/>
          <p14:tracePt t="20051" x="4013200" y="5194300"/>
          <p14:tracePt t="20064" x="3911600" y="5257800"/>
          <p14:tracePt t="20085" x="3803650" y="5308600"/>
          <p14:tracePt t="20099" x="3638550" y="5359400"/>
          <p14:tracePt t="20113" x="3587750" y="5372100"/>
          <p14:tracePt t="20134" x="3486150" y="5397500"/>
          <p14:tracePt t="20134" x="3435350" y="5410200"/>
          <p14:tracePt t="20147" x="3397250" y="5422900"/>
          <p14:tracePt t="20168" x="3289300" y="5461000"/>
          <p14:tracePt t="20182" x="3263900" y="5467350"/>
          <p14:tracePt t="20196" x="3168650" y="5486400"/>
          <p14:tracePt t="20217" x="3105150" y="5486400"/>
          <p14:tracePt t="20231" x="3054350" y="5486400"/>
          <p14:tracePt t="20252" x="3028950" y="5486400"/>
          <p14:tracePt t="20266" x="3016250" y="5486400"/>
          <p14:tracePt t="20473" x="3022600" y="5486400"/>
          <p14:tracePt t="20479" x="3028950" y="5486400"/>
          <p14:tracePt t="20502" x="3041650" y="5480050"/>
          <p14:tracePt t="20508" x="3073400" y="5480050"/>
          <p14:tracePt t="20521" x="3098800" y="5480050"/>
          <p14:tracePt t="20529" x="3136900" y="5480050"/>
          <p14:tracePt t="20551" x="3200400" y="5480050"/>
          <p14:tracePt t="20564" x="3225800" y="5480050"/>
          <p14:tracePt t="20585" x="3302000" y="5480050"/>
          <p14:tracePt t="20599" x="3346450" y="5480050"/>
          <p14:tracePt t="20613" x="3384550" y="5480050"/>
          <p14:tracePt t="20634" x="3517900" y="5480050"/>
          <p14:tracePt t="20647" x="3600450" y="5480050"/>
          <p14:tracePt t="20668" x="3695700" y="5480050"/>
          <p14:tracePt t="20682" x="3784600" y="5473700"/>
          <p14:tracePt t="20696" x="3867150" y="5467350"/>
          <p14:tracePt t="20717" x="3949700" y="5467350"/>
          <p14:tracePt t="20731" x="3994150" y="5461000"/>
          <p14:tracePt t="20752" x="4006850" y="5461000"/>
          <p14:tracePt t="20784" x="4000500" y="5461000"/>
          <p14:tracePt t="20791" x="3975100" y="5461000"/>
          <p14:tracePt t="20809" x="3962400" y="5461000"/>
          <p14:tracePt t="20817" x="3930650" y="5461000"/>
          <p14:tracePt t="20835" x="3816350" y="5461000"/>
          <p14:tracePt t="20849" x="3657600" y="5461000"/>
          <p14:tracePt t="20863" x="3359150" y="5461000"/>
          <p14:tracePt t="20884" x="2959100" y="5461000"/>
          <p14:tracePt t="20898" x="2597150" y="5461000"/>
          <p14:tracePt t="20918" x="2209800" y="5461000"/>
          <p14:tracePt t="20932" x="2127250" y="5461000"/>
          <p14:tracePt t="20946" x="2000250" y="5461000"/>
          <p14:tracePt t="20967" x="1847850" y="5461000"/>
          <p14:tracePt t="20981" x="1803400" y="5461000"/>
          <p14:tracePt t="21002" x="1638300" y="5461000"/>
          <p14:tracePt t="21016" x="1511300" y="5461000"/>
          <p14:tracePt t="21030" x="1492250" y="5461000"/>
          <p14:tracePt t="21061" x="1498600" y="5461000"/>
          <p14:tracePt t="21071" x="1504950" y="5461000"/>
          <p14:tracePt t="21085" x="1511300" y="5461000"/>
          <p14:tracePt t="21099" x="1536700" y="5461000"/>
          <p14:tracePt t="21113" x="1587500" y="5461000"/>
          <p14:tracePt t="21134" x="1638300" y="5461000"/>
          <p14:tracePt t="21147" x="1708150" y="5461000"/>
          <p14:tracePt t="21168" x="1860550" y="5461000"/>
          <p14:tracePt t="21182" x="1968500" y="5461000"/>
          <p14:tracePt t="21203" x="2070100" y="5461000"/>
          <p14:tracePt t="21217" x="2178050" y="5461000"/>
          <p14:tracePt t="21231" x="2292350" y="5461000"/>
          <p14:tracePt t="21252" x="2400300" y="5454650"/>
          <p14:tracePt t="21265" x="2527300" y="5454650"/>
          <p14:tracePt t="21287" x="2724150" y="5454650"/>
          <p14:tracePt t="21300" x="2787650" y="5454650"/>
          <p14:tracePt t="21314" x="2914650" y="5454650"/>
          <p14:tracePt t="21336" x="3054350" y="5454650"/>
          <p14:tracePt t="21349" x="3251200" y="5454650"/>
          <p14:tracePt t="21370" x="3371850" y="5454650"/>
          <p14:tracePt t="21384" x="3479800" y="5454650"/>
          <p14:tracePt t="21397" x="3594100" y="5454650"/>
          <p14:tracePt t="21418" x="3727450" y="5454650"/>
          <p14:tracePt t="21433" x="3771900" y="5454650"/>
          <p14:tracePt t="21453" x="3854450" y="5454650"/>
          <p14:tracePt t="21467" x="3943350" y="5454650"/>
          <p14:tracePt t="21481" x="4038600" y="5454650"/>
          <p14:tracePt t="21502" x="4114800" y="5454650"/>
          <p14:tracePt t="21516" x="4184650" y="5454650"/>
          <p14:tracePt t="21537" x="4292600" y="5454650"/>
          <p14:tracePt t="21553" x="4324350" y="5454650"/>
          <p14:tracePt t="21564" x="4349750" y="5454650"/>
          <p14:tracePt t="21585" x="4445000" y="5454650"/>
          <p14:tracePt t="21599" x="4521200" y="5454650"/>
          <p14:tracePt t="21620" x="4591050" y="5454650"/>
          <p14:tracePt t="21634" x="4648200" y="5454650"/>
          <p14:tracePt t="21648" x="4718050" y="5454650"/>
          <p14:tracePt t="21668" x="4781550" y="5454650"/>
          <p14:tracePt t="21682" x="4832350" y="5454650"/>
          <p14:tracePt t="21704" x="4889500" y="5461000"/>
          <p14:tracePt t="21717" x="4914900" y="5461000"/>
          <p14:tracePt t="21731" x="4984750" y="5461000"/>
          <p14:tracePt t="21752" x="5060950" y="5461000"/>
          <p14:tracePt t="21766" x="5086350" y="5461000"/>
          <p14:tracePt t="21786" x="5175250" y="5461000"/>
          <p14:tracePt t="21801" x="5213350" y="5461000"/>
          <p14:tracePt t="21835" x="5270500" y="5461000"/>
          <p14:tracePt t="21849" x="5295900" y="5461000"/>
          <p14:tracePt t="21870" x="5314950" y="5461000"/>
          <p14:tracePt t="21884" x="5334000" y="5461000"/>
          <p14:tracePt t="21897" x="5346700" y="5461000"/>
          <p14:tracePt t="21919" x="5384800" y="5461000"/>
          <p14:tracePt t="21937" x="5391150" y="5461000"/>
          <p14:tracePt t="21953" x="5410200" y="5461000"/>
          <p14:tracePt t="21967" x="5416550" y="5461000"/>
          <p14:tracePt t="21981" x="5422900" y="5461000"/>
          <p14:tracePt t="22002" x="5435600" y="5461000"/>
          <p14:tracePt t="22016" x="5448300" y="5461000"/>
          <p14:tracePt t="22037" x="5454650" y="5461000"/>
          <p14:tracePt t="22051" x="5461000" y="5461000"/>
          <p14:tracePt t="22103" x="5467350" y="5461000"/>
          <p14:tracePt t="22111" x="5473700" y="5461000"/>
          <p14:tracePt t="22135" x="5486400" y="5461000"/>
          <p14:tracePt t="22159" x="5499100" y="5461000"/>
          <p14:tracePt t="22183" x="5511800" y="5461000"/>
          <p14:tracePt t="22199" x="5524500" y="5461000"/>
          <p14:tracePt t="22209" x="5530850" y="5461000"/>
          <p14:tracePt t="22215" x="5537200" y="5461000"/>
          <p14:tracePt t="22231" x="5543550" y="5461000"/>
          <p14:tracePt t="22255" x="5549900" y="5461000"/>
          <p14:tracePt t="22279" x="5562600" y="5461000"/>
          <p14:tracePt t="22281" x="5568950" y="5461000"/>
          <p14:tracePt t="22295" x="5575300" y="5461000"/>
          <p14:tracePt t="22319" x="5581650" y="5461000"/>
          <p14:tracePt t="22343" x="5588000" y="5461000"/>
          <p14:tracePt t="22351" x="5600700" y="5461000"/>
          <p14:tracePt t="22357" x="5613400" y="5461000"/>
          <p14:tracePt t="22370" x="5626100" y="5461000"/>
          <p14:tracePt t="22384" x="5645150" y="5461000"/>
          <p14:tracePt t="22397" x="5657850" y="5461000"/>
          <p14:tracePt t="22418" x="5676900" y="5461000"/>
          <p14:tracePt t="22439" x="5683250" y="5461000"/>
          <p14:tracePt t="22453" x="5695950" y="5461000"/>
          <p14:tracePt t="22467" x="5702300" y="5461000"/>
          <p14:tracePt t="22481" x="5708650" y="5461000"/>
          <p14:tracePt t="22502" x="5721350" y="5461000"/>
          <p14:tracePt t="22610" x="5715000" y="5454650"/>
          <p14:tracePt t="22631" x="5702300" y="5454650"/>
          <p14:tracePt t="22639" x="5689600" y="5454650"/>
          <p14:tracePt t="22645" x="5676900" y="5454650"/>
          <p14:tracePt t="22655" x="5657850" y="5454650"/>
          <p14:tracePt t="22668" x="5645150" y="5454650"/>
          <p14:tracePt t="22682" x="5600700" y="5461000"/>
          <p14:tracePt t="22703" x="5537200" y="5461000"/>
          <p14:tracePt t="22717" x="5467350" y="5461000"/>
          <p14:tracePt t="22738" x="5416550" y="5461000"/>
          <p14:tracePt t="22752" x="5346700" y="5461000"/>
          <p14:tracePt t="22765" x="5276850" y="5461000"/>
          <p14:tracePt t="22786" x="5194300" y="5461000"/>
          <p14:tracePt t="22800" x="5111750" y="5461000"/>
          <p14:tracePt t="22821" x="5016500" y="5461000"/>
          <p14:tracePt t="22835" x="4870450" y="5461000"/>
          <p14:tracePt t="22849" x="4705350" y="5461000"/>
          <p14:tracePt t="22870" x="4559300" y="5461000"/>
          <p14:tracePt t="22883" x="4381500" y="5461000"/>
          <p14:tracePt t="22904" x="4279900" y="5461000"/>
          <p14:tracePt t="22919" x="4165600" y="5461000"/>
          <p14:tracePt t="22932" x="4089400" y="5461000"/>
          <p14:tracePt t="22953" x="3816350" y="5461000"/>
          <p14:tracePt t="22967" x="3689350" y="5461000"/>
          <p14:tracePt t="22988" x="3587750" y="5461000"/>
          <p14:tracePt t="23002" x="3530600" y="5461000"/>
          <p14:tracePt t="23016" x="3460750" y="5461000"/>
          <p14:tracePt t="23036" x="3365500" y="5461000"/>
          <p14:tracePt t="23050" x="3238500" y="5461000"/>
          <p14:tracePt t="23071" x="3048000" y="5461000"/>
          <p14:tracePt t="23085" x="3009900" y="5461000"/>
          <p14:tracePt t="23099" x="2959100" y="5467350"/>
          <p14:tracePt t="23120" x="2901950" y="5467350"/>
          <p14:tracePt t="23134" x="2882900" y="5467350"/>
          <p14:tracePt t="23155" x="2800350" y="5467350"/>
          <p14:tracePt t="23168" x="2755900" y="5467350"/>
          <p14:tracePt t="23182" x="2743200" y="5467350"/>
          <p14:tracePt t="23203" x="2698750" y="5467350"/>
          <p14:tracePt t="23217" x="2667000" y="5467350"/>
          <p14:tracePt t="23238" x="2628900" y="5467350"/>
          <p14:tracePt t="23252" x="2590800" y="5467350"/>
          <p14:tracePt t="23265" x="2508250" y="5467350"/>
          <p14:tracePt t="23287" x="2476500" y="5467350"/>
          <p14:tracePt t="23300" x="2463800" y="5467350"/>
          <p14:tracePt t="23321" x="2432050" y="5467350"/>
          <p14:tracePt t="23336" x="2387600" y="5467350"/>
          <p14:tracePt t="23349" x="2368550" y="5467350"/>
          <p14:tracePt t="23370" x="2330450" y="5467350"/>
          <p14:tracePt t="23384" x="2317750" y="5467350"/>
          <p14:tracePt t="23405" x="2305050" y="5467350"/>
          <p14:tracePt t="23418" x="2298700" y="5467350"/>
          <p14:tracePt t="23471" x="2305050" y="5467350"/>
          <p14:tracePt t="23481" x="2324100" y="5467350"/>
          <p14:tracePt t="23483" x="2336800" y="5467350"/>
          <p14:tracePt t="23495" x="2349500" y="5467350"/>
          <p14:tracePt t="23503" x="2368550" y="5467350"/>
          <p14:tracePt t="23515" x="2393950" y="5467350"/>
          <p14:tracePt t="23536" x="2476500" y="5467350"/>
          <p14:tracePt t="23551" x="2540000" y="5467350"/>
          <p14:tracePt t="23571" x="2679700" y="5467350"/>
          <p14:tracePt t="23585" x="2844800" y="5467350"/>
          <p14:tracePt t="23599" x="3016250" y="5467350"/>
          <p14:tracePt t="23620" x="3155950" y="5467350"/>
          <p14:tracePt t="23634" x="3276600" y="5467350"/>
          <p14:tracePt t="23655" x="3435350" y="5467350"/>
          <p14:tracePt t="23668" x="3498850" y="5467350"/>
          <p14:tracePt t="23682" x="3600450" y="5467350"/>
          <p14:tracePt t="23703" x="3759200" y="5467350"/>
          <p14:tracePt t="23717" x="3803650" y="5467350"/>
          <p14:tracePt t="23738" x="3956050" y="5467350"/>
          <p14:tracePt t="23752" x="4044950" y="5467350"/>
          <p14:tracePt t="23766" x="4083050" y="5467350"/>
          <p14:tracePt t="23787" x="4229100" y="5467350"/>
          <p14:tracePt t="23800" x="4330700" y="5467350"/>
          <p14:tracePt t="23821" x="4483100" y="5467350"/>
          <p14:tracePt t="23835" x="4527550" y="5467350"/>
          <p14:tracePt t="23849" x="4629150" y="5467350"/>
          <p14:tracePt t="23870" x="4768850" y="5467350"/>
          <p14:tracePt t="23884" x="4819650" y="5467350"/>
          <p14:tracePt t="23905" x="4953000" y="5467350"/>
          <p14:tracePt t="23918" x="5016500" y="5467350"/>
          <p14:tracePt t="23932" x="5054600" y="5467350"/>
          <p14:tracePt t="23953" x="5149850" y="5467350"/>
          <p14:tracePt t="23967" x="5194300" y="5467350"/>
          <p14:tracePt t="23988" x="5238750" y="5467350"/>
          <p14:tracePt t="24002" x="5276850" y="5467350"/>
          <p14:tracePt t="24016" x="5302250" y="5467350"/>
          <p14:tracePt t="24037" x="5346700" y="5467350"/>
          <p14:tracePt t="24050" x="5365750" y="5467350"/>
          <p14:tracePt t="24071" x="5416550" y="5467350"/>
          <p14:tracePt t="24085" x="5448300" y="5454650"/>
          <p14:tracePt t="24106" x="5454650" y="5454650"/>
          <p14:tracePt t="24119" x="5467350" y="5454650"/>
          <p14:tracePt t="24134" x="5486400" y="5454650"/>
          <p14:tracePt t="24155" x="5511800" y="5454650"/>
          <p14:tracePt t="24168" x="5518150" y="5454650"/>
          <p14:tracePt t="24189" x="5524500" y="5454650"/>
          <p14:tracePt t="24205" x="5524500" y="5441950"/>
          <p14:tracePt t="24829" x="5511800" y="5448300"/>
          <p14:tracePt t="24851" x="5505450" y="5448300"/>
          <p14:tracePt t="24859" x="5499100" y="5448300"/>
          <p14:tracePt t="24903" x="5486400" y="5448300"/>
          <p14:tracePt t="24933" x="5480050" y="5448300"/>
          <p14:tracePt t="24943" x="5473700" y="5448300"/>
          <p14:tracePt t="25218" x="5467350" y="5448300"/>
          <p14:tracePt t="25377" x="5461000" y="5448300"/>
          <p14:tracePt t="25383" x="5461000" y="5441950"/>
          <p14:tracePt t="25423" x="5454650" y="5441950"/>
          <p14:tracePt t="25431" x="5448300" y="5441950"/>
          <p14:tracePt t="25437" x="5441950" y="5441950"/>
          <p14:tracePt t="25461" x="5429250" y="5441950"/>
          <p14:tracePt t="25485" x="5422900" y="5441950"/>
          <p14:tracePt t="25503" x="5410200" y="5441950"/>
          <p14:tracePt t="25509" x="5397500" y="5441950"/>
          <p14:tracePt t="25519" x="5384800" y="5429250"/>
          <p14:tracePt t="25527" x="5365750" y="5422900"/>
          <p14:tracePt t="25536" x="5353050" y="5422900"/>
          <p14:tracePt t="25557" x="5314950" y="5422900"/>
          <p14:tracePt t="25571" x="5302250" y="5416550"/>
          <p14:tracePt t="25585" x="5276850" y="5416550"/>
          <p14:tracePt t="25606" x="5251450" y="5403850"/>
          <p14:tracePt t="25620" x="5238750" y="5403850"/>
          <p14:tracePt t="25640" x="5168900" y="5391150"/>
          <p14:tracePt t="25655" x="5137150" y="5378450"/>
          <p14:tracePt t="25668" x="5111750" y="5372100"/>
          <p14:tracePt t="25689" x="5067300" y="5365750"/>
          <p14:tracePt t="25703" x="5022850" y="5365750"/>
          <p14:tracePt t="25724" x="4972050" y="5365750"/>
          <p14:tracePt t="25738" x="4876800" y="5359400"/>
          <p14:tracePt t="25752" x="4743450" y="5359400"/>
          <p14:tracePt t="25773" x="4591050" y="5359400"/>
          <p14:tracePt t="25786" x="4565650" y="5359400"/>
          <p14:tracePt t="25807" x="4451350" y="5340350"/>
          <p14:tracePt t="25821" x="4362450" y="5327650"/>
          <p14:tracePt t="25835" x="4311650" y="5308600"/>
          <p14:tracePt t="25856" x="4064000" y="5276850"/>
          <p14:tracePt t="25870" x="3778250" y="5251450"/>
          <p14:tracePt t="25891" x="3473450" y="5232400"/>
          <p14:tracePt t="25904" x="3302000" y="5213350"/>
          <p14:tracePt t="25918" x="3194050" y="5187950"/>
          <p14:tracePt t="25939" x="3098800" y="5149850"/>
          <p14:tracePt t="25953" x="2984500" y="5080000"/>
          <p14:tracePt t="25974" x="2857500" y="4991100"/>
          <p14:tracePt t="25988" x="2565400" y="4800600"/>
          <p14:tracePt t="26001" x="2444750" y="4756150"/>
          <p14:tracePt t="26023" x="2089150" y="4648200"/>
          <p14:tracePt t="26036" x="1968500" y="4610100"/>
          <p14:tracePt t="26057" x="1536700" y="4502150"/>
          <p14:tracePt t="26071" x="1212850" y="4419600"/>
          <p14:tracePt t="26085" x="787400" y="4298950"/>
          <p14:tracePt t="26107" x="552450" y="4248150"/>
          <p14:tracePt t="26120" x="368300" y="4210050"/>
          <p14:tracePt t="26141" x="260350" y="4165600"/>
          <p14:tracePt t="26155" x="133350" y="411480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Video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72F44-DDA9-6D35-A940-D8AEC097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0790"/>
            <a:ext cx="9144000" cy="307642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5FCD336-D09B-E97B-039B-D7AE319F4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598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60"/>
    </mc:Choice>
    <mc:Fallback>
      <p:transition spd="slow" advTm="13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4" x="196850" y="3187700"/>
          <p14:tracePt t="904" x="355600" y="3175000"/>
          <p14:tracePt t="912" x="533400" y="3168650"/>
          <p14:tracePt t="922" x="704850" y="3155950"/>
          <p14:tracePt t="937" x="1092200" y="3136900"/>
          <p14:tracePt t="950" x="1238250" y="3117850"/>
          <p14:tracePt t="971" x="1682750" y="3016250"/>
          <p14:tracePt t="985" x="1924050" y="2946400"/>
          <p14:tracePt t="1006" x="2114550" y="2901950"/>
          <p14:tracePt t="1020" x="2317750" y="2844800"/>
          <p14:tracePt t="1033" x="2501900" y="2800350"/>
          <p14:tracePt t="1054" x="2654300" y="2762250"/>
          <p14:tracePt t="1068" x="2787650" y="2717800"/>
          <p14:tracePt t="1089" x="2863850" y="2679700"/>
          <p14:tracePt t="1104" x="2876550" y="2679700"/>
          <p14:tracePt t="1117" x="2870200" y="2679700"/>
          <p14:tracePt t="1138" x="2870200" y="2667000"/>
          <p14:tracePt t="1152" x="2857500" y="2667000"/>
          <p14:tracePt t="1174" x="2838450" y="2667000"/>
          <p14:tracePt t="1186" x="2832100" y="2654300"/>
          <p14:tracePt t="1491" x="2832100" y="2641600"/>
          <p14:tracePt t="1510" x="2813050" y="2641600"/>
          <p14:tracePt t="1516" x="2774950" y="2622550"/>
          <p14:tracePt t="1522" x="2755900" y="2603500"/>
          <p14:tracePt t="1528" x="2730500" y="2597150"/>
          <p14:tracePt t="1536" x="2711450" y="2578100"/>
          <p14:tracePt t="1554" x="2660650" y="2546350"/>
          <p14:tracePt t="1568" x="2628900" y="2514600"/>
          <p14:tracePt t="1589" x="2628900" y="2508250"/>
          <p14:tracePt t="1603" x="2603500" y="2489200"/>
          <p14:tracePt t="1617" x="2559050" y="2463800"/>
          <p14:tracePt t="1638" x="2476500" y="2406650"/>
          <p14:tracePt t="1652" x="2444750" y="2393950"/>
          <p14:tracePt t="1672" x="2374900" y="2355850"/>
          <p14:tracePt t="1686" x="2286000" y="2330450"/>
          <p14:tracePt t="1700" x="2241550" y="2317750"/>
          <p14:tracePt t="1721" x="2089150" y="2286000"/>
          <p14:tracePt t="1735" x="1974850" y="2241550"/>
          <p14:tracePt t="1756" x="1803400" y="2152650"/>
          <p14:tracePt t="1770" x="1752600" y="2114550"/>
          <p14:tracePt t="1783" x="1651000" y="2057400"/>
          <p14:tracePt t="1804" x="1555750" y="2019300"/>
          <p14:tracePt t="1818" x="1485900" y="2000250"/>
          <p14:tracePt t="1839" x="1466850" y="1993900"/>
          <p14:tracePt t="1853" x="1441450" y="1993900"/>
          <p14:tracePt t="1867" x="1409700" y="1987550"/>
          <p14:tracePt t="1888" x="1371600" y="1981200"/>
          <p14:tracePt t="1901" x="1352550" y="1981200"/>
          <p14:tracePt t="1922" x="1327150" y="1981200"/>
          <p14:tracePt t="1936" x="1282700" y="1981200"/>
          <p14:tracePt t="1951" x="1231900" y="1981200"/>
          <p14:tracePt t="1971" x="1187450" y="1981200"/>
          <p14:tracePt t="1985" x="1149350" y="1981200"/>
          <p14:tracePt t="2006" x="1117600" y="1981200"/>
          <p14:tracePt t="2019" x="1092200" y="1981200"/>
          <p14:tracePt t="2033" x="1079500" y="1968500"/>
          <p14:tracePt t="2056" x="1066800" y="1968500"/>
          <p14:tracePt t="2094" x="1060450" y="1968500"/>
          <p14:tracePt t="2102" x="1054100" y="1974850"/>
          <p14:tracePt t="2116" x="1047750" y="1987550"/>
          <p14:tracePt t="2126" x="1041400" y="2000250"/>
          <p14:tracePt t="2138" x="1041400" y="2012950"/>
          <p14:tracePt t="2151" x="1041400" y="2044700"/>
          <p14:tracePt t="2172" x="1054100" y="2089150"/>
          <p14:tracePt t="2186" x="1104900" y="2152650"/>
          <p14:tracePt t="2207" x="1143000" y="2197100"/>
          <p14:tracePt t="2221" x="1238250" y="2286000"/>
          <p14:tracePt t="2235" x="1352550" y="2362200"/>
          <p14:tracePt t="2257" x="1397000" y="2387600"/>
          <p14:tracePt t="2270" x="1403350" y="2387600"/>
          <p14:tracePt t="2291" x="1460500" y="2387600"/>
          <p14:tracePt t="2304" x="1473200" y="2349500"/>
          <p14:tracePt t="2318" x="1485900" y="2349500"/>
          <p14:tracePt t="2339" x="1574800" y="2266950"/>
          <p14:tracePt t="2353" x="1619250" y="2184400"/>
          <p14:tracePt t="2374" x="1619250" y="2095500"/>
          <p14:tracePt t="2388" x="1574800" y="2012950"/>
          <p14:tracePt t="2401" x="1511300" y="1930400"/>
          <p14:tracePt t="2422" x="1447800" y="1860550"/>
          <p14:tracePt t="2436" x="1390650" y="1822450"/>
          <p14:tracePt t="2457" x="1333500" y="1790700"/>
          <p14:tracePt t="2471" x="1301750" y="1778000"/>
          <p14:tracePt t="2485" x="1282700" y="1778000"/>
          <p14:tracePt t="2506" x="1257300" y="1778000"/>
          <p14:tracePt t="2520" x="1225550" y="1784350"/>
          <p14:tracePt t="2540" x="1225550" y="1797050"/>
          <p14:tracePt t="2554" x="1200150" y="1797050"/>
          <p14:tracePt t="2568" x="1181100" y="1816100"/>
          <p14:tracePt t="2589" x="1168400" y="1847850"/>
          <p14:tracePt t="2603" x="1130300" y="1873250"/>
          <p14:tracePt t="2624" x="1117600" y="1943100"/>
          <p14:tracePt t="2638" x="1123950" y="1955800"/>
          <p14:tracePt t="2651" x="1130300" y="2019300"/>
          <p14:tracePt t="2672" x="1244600" y="2178050"/>
          <p14:tracePt t="2686" x="1289050" y="2235200"/>
          <p14:tracePt t="2707" x="1466850" y="2362200"/>
          <p14:tracePt t="2721" x="1574800" y="2413000"/>
          <p14:tracePt t="2735" x="1619250" y="2425700"/>
          <p14:tracePt t="2756" x="1670050" y="2438400"/>
          <p14:tracePt t="2776" x="1676400" y="2438400"/>
          <p14:tracePt t="2790" x="1670050" y="2425700"/>
          <p14:tracePt t="2804" x="1651000" y="2400300"/>
          <p14:tracePt t="2818" x="1600200" y="2362200"/>
          <p14:tracePt t="2839" x="1473200" y="2286000"/>
          <p14:tracePt t="2853" x="1409700" y="2266950"/>
          <p14:tracePt t="2874" x="1244600" y="2254250"/>
          <p14:tracePt t="2887" x="1238250" y="2260600"/>
          <p14:tracePt t="2901" x="1231900" y="2266950"/>
          <p14:tracePt t="2922" x="1250950" y="2324100"/>
          <p14:tracePt t="2936" x="1270000" y="2393950"/>
          <p14:tracePt t="2958" x="1308100" y="2520950"/>
          <p14:tracePt t="2971" x="1320800" y="2565400"/>
          <p14:tracePt t="2985" x="1365250" y="2654300"/>
          <p14:tracePt t="3006" x="1485900" y="2806700"/>
          <p14:tracePt t="3020" x="1524000" y="2844800"/>
          <p14:tracePt t="3041" x="1619250" y="2952750"/>
          <p14:tracePt t="3055" x="1651000" y="3003550"/>
          <p14:tracePt t="3068" x="1663700" y="3022600"/>
          <p14:tracePt t="3089" x="1663700" y="3060700"/>
          <p14:tracePt t="3103" x="1663700" y="3086100"/>
          <p14:tracePt t="3124" x="1657350" y="3105150"/>
          <p14:tracePt t="3138" x="1644650" y="3111500"/>
          <p14:tracePt t="3151" x="1638300" y="3136900"/>
          <p14:tracePt t="3172" x="1619250" y="3136900"/>
          <p14:tracePt t="3186" x="1600200" y="3149600"/>
          <p14:tracePt t="3207" x="1536700" y="3136900"/>
          <p14:tracePt t="3474" x="1543050" y="3155950"/>
          <p14:tracePt t="3491" x="1524000" y="3149600"/>
          <p14:tracePt t="3499" x="1511300" y="3149600"/>
          <p14:tracePt t="3505" x="1498600" y="3149600"/>
          <p14:tracePt t="3519" x="1454150" y="3149600"/>
          <p14:tracePt t="3540" x="1371600" y="3143250"/>
          <p14:tracePt t="3554" x="1263650" y="3149600"/>
          <p14:tracePt t="3576" x="1257300" y="3155950"/>
          <p14:tracePt t="3589" x="1244600" y="3175000"/>
          <p14:tracePt t="3603" x="1231900" y="3200400"/>
          <p14:tracePt t="3624" x="1187450" y="3213100"/>
          <p14:tracePt t="3638" x="1162050" y="3238500"/>
          <p14:tracePt t="3659" x="1130300" y="3289300"/>
          <p14:tracePt t="3672" x="1098550" y="3346450"/>
          <p14:tracePt t="3686" x="1054100" y="3416300"/>
          <p14:tracePt t="3707" x="1009650" y="3460750"/>
          <p14:tracePt t="3721" x="971550" y="3517900"/>
          <p14:tracePt t="3742" x="927100" y="3594100"/>
          <p14:tracePt t="3756" x="869950" y="3663950"/>
          <p14:tracePt t="3770" x="838200" y="3746500"/>
          <p14:tracePt t="3790" x="819150" y="3829050"/>
          <p14:tracePt t="3804" x="819150" y="3911600"/>
          <p14:tracePt t="3825" x="863600" y="4032250"/>
          <p14:tracePt t="3839" x="895350" y="4083050"/>
          <p14:tracePt t="3853" x="914400" y="4108450"/>
          <p14:tracePt t="3874" x="965200" y="4171950"/>
          <p14:tracePt t="3888" x="1003300" y="4197350"/>
          <p14:tracePt t="3909" x="1060450" y="4216400"/>
          <p14:tracePt t="3923" x="1092200" y="4216400"/>
          <p14:tracePt t="3936" x="1155700" y="4216400"/>
          <p14:tracePt t="3957" x="1187450" y="4216400"/>
          <p14:tracePt t="3971" x="1181100" y="4197350"/>
          <p14:tracePt t="4121" x="1181100" y="4184650"/>
          <p14:tracePt t="4134" x="1181100" y="4171950"/>
          <p14:tracePt t="4144" x="1181100" y="4165600"/>
          <p14:tracePt t="4176" x="1181100" y="4159250"/>
          <p14:tracePt t="4206" x="1187450" y="4159250"/>
          <p14:tracePt t="4272" x="1187450" y="4152900"/>
          <p14:tracePt t="4505" x="1187450" y="4140200"/>
          <p14:tracePt t="4538" x="1193800" y="4140200"/>
          <p14:tracePt t="4558" x="1193800" y="4133850"/>
          <p14:tracePt t="4576" x="1200150" y="4133850"/>
          <p14:tracePt t="4584" x="1200150" y="4127500"/>
          <p14:tracePt t="4609" x="1200150" y="4121150"/>
          <p14:tracePt t="4624" x="1200150" y="4114800"/>
          <p14:tracePt t="4632" x="1200150" y="4108450"/>
          <p14:tracePt t="4638" x="1206500" y="4108450"/>
          <p14:tracePt t="4672" x="1212850" y="4095750"/>
          <p14:tracePt t="4696" x="1212850" y="4083050"/>
          <p14:tracePt t="4728" x="1212850" y="4076700"/>
          <p14:tracePt t="4744" x="1212850" y="4070350"/>
          <p14:tracePt t="4758" x="1212850" y="4064000"/>
          <p14:tracePt t="4768" x="1206500" y="4057650"/>
          <p14:tracePt t="4774" x="1206500" y="4051300"/>
          <p14:tracePt t="4792" x="1200150" y="4051300"/>
          <p14:tracePt t="4800" x="1187450" y="4044950"/>
          <p14:tracePt t="4816" x="1187450" y="4038600"/>
          <p14:tracePt t="4825" x="1181100" y="4038600"/>
          <p14:tracePt t="4840" x="1168400" y="4032250"/>
          <p14:tracePt t="4860" x="1155700" y="4032250"/>
          <p14:tracePt t="4873" x="1130300" y="4025900"/>
          <p14:tracePt t="4888" x="1117600" y="4025900"/>
          <p14:tracePt t="4908" x="1104900" y="4013200"/>
          <p14:tracePt t="4922" x="1079500" y="4013200"/>
          <p14:tracePt t="4944" x="1073150" y="4013200"/>
          <p14:tracePt t="4957" x="1066800" y="4013200"/>
          <p14:tracePt t="4971" x="1047750" y="4013200"/>
          <p14:tracePt t="4992" x="1003300" y="4013200"/>
          <p14:tracePt t="5008" x="990600" y="4013200"/>
          <p14:tracePt t="5027" x="965200" y="4013200"/>
          <p14:tracePt t="5041" x="952500" y="4013200"/>
          <p14:tracePt t="5056" x="946150" y="4013200"/>
          <p14:tracePt t="5086" x="939800" y="4013200"/>
          <p14:tracePt t="5092" x="933450" y="4013200"/>
          <p14:tracePt t="5273" x="933450" y="4019550"/>
          <p14:tracePt t="5344" x="939800" y="4019550"/>
          <p14:tracePt t="5352" x="952500" y="4019550"/>
          <p14:tracePt t="5358" x="965200" y="4019550"/>
          <p14:tracePt t="5366" x="971550" y="4019550"/>
          <p14:tracePt t="5374" x="984250" y="4019550"/>
          <p14:tracePt t="5388" x="1016000" y="4019550"/>
          <p14:tracePt t="5409" x="1073150" y="4019550"/>
          <p14:tracePt t="5422" x="1104900" y="4019550"/>
          <p14:tracePt t="5443" x="1111250" y="4019550"/>
          <p14:tracePt t="5457" x="1123950" y="4019550"/>
          <p14:tracePt t="5471" x="1130300" y="4019550"/>
          <p14:tracePt t="5492" x="1155700" y="4025900"/>
          <p14:tracePt t="5506" x="1168400" y="4025900"/>
          <p14:tracePt t="5526" x="1212850" y="4025900"/>
          <p14:tracePt t="5540" x="1231900" y="4025900"/>
          <p14:tracePt t="5554" x="1276350" y="4025900"/>
          <p14:tracePt t="5575" x="1339850" y="4025900"/>
          <p14:tracePt t="5589" x="1358900" y="4025900"/>
          <p14:tracePt t="5610" x="1384300" y="4025900"/>
          <p14:tracePt t="5630" x="1390650" y="4025900"/>
          <p14:tracePt t="5640" x="1397000" y="4025900"/>
          <p14:tracePt t="5659" x="1403350" y="4032250"/>
          <p14:tracePt t="5672" x="1428750" y="4032250"/>
          <p14:tracePt t="5693" x="1454150" y="4032250"/>
          <p14:tracePt t="5707" x="1517650" y="4032250"/>
          <p14:tracePt t="5721" x="1562100" y="4032250"/>
          <p14:tracePt t="5742" x="1676400" y="4032250"/>
          <p14:tracePt t="5755" x="1708150" y="4032250"/>
          <p14:tracePt t="5777" x="1879600" y="4032250"/>
          <p14:tracePt t="5790" x="2044700" y="4032250"/>
          <p14:tracePt t="5804" x="2127250" y="4032250"/>
          <p14:tracePt t="5825" x="2527300" y="4032250"/>
          <p14:tracePt t="5839" x="2927350" y="4032250"/>
          <p14:tracePt t="5860" x="3543300" y="4032250"/>
          <p14:tracePt t="5874" x="3721100" y="4032250"/>
          <p14:tracePt t="5888" x="4032250" y="4032250"/>
          <p14:tracePt t="5909" x="4216400" y="4019550"/>
          <p14:tracePt t="5922" x="4337050" y="4000500"/>
          <p14:tracePt t="5943" x="4356100" y="3994150"/>
          <p14:tracePt t="5957" x="4362450" y="3994150"/>
          <p14:tracePt t="5982" x="4356100" y="3994150"/>
          <p14:tracePt t="5992" x="4349750" y="3994150"/>
          <p14:tracePt t="6005" x="4318000" y="3994150"/>
          <p14:tracePt t="6026" x="4248150" y="3994150"/>
          <p14:tracePt t="6040" x="4171950" y="3994150"/>
          <p14:tracePt t="6054" x="4057650" y="4019550"/>
          <p14:tracePt t="6075" x="3937000" y="4019550"/>
          <p14:tracePt t="6089" x="3810000" y="4025900"/>
          <p14:tracePt t="6110" x="3638550" y="4025900"/>
          <p14:tracePt t="6124" x="3594100" y="4025900"/>
          <p14:tracePt t="6138" x="3581400" y="4025900"/>
          <p14:tracePt t="6159" x="3543300" y="4025900"/>
          <p14:tracePt t="6172" x="3511550" y="4025900"/>
          <p14:tracePt t="6193" x="3486150" y="4025900"/>
          <p14:tracePt t="6216" x="3492500" y="4025900"/>
          <p14:tracePt t="6232" x="3517900" y="4025900"/>
          <p14:tracePt t="6241" x="3536950" y="4025900"/>
          <p14:tracePt t="6256" x="3581400" y="4025900"/>
          <p14:tracePt t="6276" x="3594100" y="4025900"/>
          <p14:tracePt t="6302" x="3587750" y="4025900"/>
          <p14:tracePt t="6311" x="3568700" y="4025900"/>
          <p14:tracePt t="6326" x="3536950" y="4032250"/>
          <p14:tracePt t="6339" x="3517900" y="4032250"/>
          <p14:tracePt t="6360" x="3403600" y="4032250"/>
          <p14:tracePt t="6374" x="3371850" y="4038600"/>
          <p14:tracePt t="6395" x="3321050" y="4044950"/>
          <p14:tracePt t="6454" x="3333750" y="4044950"/>
          <p14:tracePt t="6456" x="3352800" y="4044950"/>
          <p14:tracePt t="6472" x="3365500" y="4038600"/>
          <p14:tracePt t="6480" x="3384550" y="4038600"/>
          <p14:tracePt t="6492" x="3397250" y="4025900"/>
          <p14:tracePt t="6505" x="3422650" y="4025900"/>
          <p14:tracePt t="6544" x="3416300" y="4025900"/>
          <p14:tracePt t="6552" x="3403600" y="4025900"/>
          <p14:tracePt t="6568" x="3390900" y="4025900"/>
          <p14:tracePt t="6576" x="3371850" y="4025900"/>
          <p14:tracePt t="6589" x="3346450" y="4032250"/>
          <p14:tracePt t="6610" x="3314700" y="4038600"/>
          <p14:tracePt t="6624" x="3302000" y="4044950"/>
          <p14:tracePt t="6644" x="3295650" y="4044950"/>
          <p14:tracePt t="6658" x="3289300" y="4044950"/>
          <p14:tracePt t="6672" x="3282950" y="4044950"/>
          <p14:tracePt t="6693" x="3282950" y="4051300"/>
          <p14:tracePt t="6707" x="3270250" y="4051300"/>
          <p14:tracePt t="6768" x="3263900" y="4051300"/>
          <p14:tracePt t="6774" x="3257550" y="4051300"/>
          <p14:tracePt t="6792" x="3251200" y="4051300"/>
          <p14:tracePt t="6822" x="3244850" y="4051300"/>
          <p14:tracePt t="6911" x="3238500" y="4051300"/>
          <p14:tracePt t="6952" x="3232150" y="4051300"/>
          <p14:tracePt t="7519" x="3219450" y="4051300"/>
          <p14:tracePt t="7538" x="3213100" y="4051300"/>
          <p14:tracePt t="7544" x="3206750" y="4051300"/>
          <p14:tracePt t="7609" x="3194050" y="4051300"/>
          <p14:tracePt t="7632" x="3181350" y="4051300"/>
          <p14:tracePt t="7640" x="3168650" y="4057650"/>
          <p14:tracePt t="7646" x="3155950" y="4057650"/>
          <p14:tracePt t="7656" x="3143250" y="4064000"/>
          <p14:tracePt t="7664" x="3130550" y="4064000"/>
          <p14:tracePt t="7672" x="3117850" y="4070350"/>
          <p14:tracePt t="7693" x="3073400" y="4076700"/>
          <p14:tracePt t="7707" x="3003550" y="4089400"/>
          <p14:tracePt t="7728" x="2933700" y="4095750"/>
          <p14:tracePt t="7742" x="2889250" y="4108450"/>
          <p14:tracePt t="7755" x="2851150" y="4114800"/>
          <p14:tracePt t="7776" x="2736850" y="4133850"/>
          <p14:tracePt t="7790" x="2628900" y="4146550"/>
          <p14:tracePt t="7811" x="2476500" y="4152900"/>
          <p14:tracePt t="7825" x="2413000" y="4152900"/>
          <p14:tracePt t="7846" x="2184400" y="4152900"/>
          <p14:tracePt t="7860" x="2006600" y="4152900"/>
          <p14:tracePt t="7874" x="1917700" y="4152900"/>
          <p14:tracePt t="7894" x="1720850" y="4152900"/>
          <p14:tracePt t="7909" x="1657350" y="4159250"/>
          <p14:tracePt t="7929" x="1631950" y="4165600"/>
          <p14:tracePt t="7943" x="1625600" y="4165600"/>
          <p14:tracePt t="7957" x="1619250" y="4165600"/>
          <p14:tracePt t="8024" x="1625600" y="4165600"/>
          <p14:tracePt t="8040" x="1638300" y="4165600"/>
          <p14:tracePt t="8048" x="1651000" y="4159250"/>
          <p14:tracePt t="8050" x="1670050" y="4152900"/>
          <p14:tracePt t="8064" x="1695450" y="4152900"/>
          <p14:tracePt t="8075" x="1727200" y="4140200"/>
          <p14:tracePt t="8096" x="1828800" y="4127500"/>
          <p14:tracePt t="8112" x="1866900" y="4127500"/>
          <p14:tracePt t="8124" x="1911350" y="4127500"/>
          <p14:tracePt t="8144" x="2063750" y="4127500"/>
          <p14:tracePt t="8158" x="2108200" y="4127500"/>
          <p14:tracePt t="8179" x="2159000" y="4127500"/>
          <p14:tracePt t="8232" x="2152650" y="4127500"/>
          <p14:tracePt t="8436" x="2152650" y="4121150"/>
          <p14:tracePt t="8456" x="2139950" y="4114800"/>
          <p14:tracePt t="8468" x="2139950" y="4108450"/>
          <p14:tracePt t="8474" x="2139950" y="4102100"/>
          <p14:tracePt t="8480" x="2139950" y="4095750"/>
          <p14:tracePt t="8492" x="2146300" y="4089400"/>
          <p14:tracePt t="8512" x="2159000" y="4076700"/>
          <p14:tracePt t="8617" x="2159000" y="4070350"/>
          <p14:tracePt t="8640" x="2165350" y="4064000"/>
          <p14:tracePt t="8654" x="2178050" y="4051300"/>
          <p14:tracePt t="8664" x="2184400" y="4044950"/>
          <p14:tracePt t="8670" x="2190750" y="4044950"/>
          <p14:tracePt t="8679" x="2197100" y="4044950"/>
          <p14:tracePt t="8693" x="2197100" y="4038600"/>
          <p14:tracePt t="10239" x="2228850" y="4070350"/>
          <p14:tracePt t="10246" x="2273300" y="4114800"/>
          <p14:tracePt t="10263" x="2501900" y="4311650"/>
          <p14:tracePt t="10270" x="2647950" y="4451350"/>
          <p14:tracePt t="10276" x="2813050" y="4616450"/>
          <p14:tracePt t="10297" x="3054350" y="4978400"/>
          <p14:tracePt t="10311" x="3086100" y="5086350"/>
          <p14:tracePt t="10325" x="3054350" y="5175250"/>
          <p14:tracePt t="10346" x="2863850" y="5251450"/>
          <p14:tracePt t="10360" x="2698750" y="5270500"/>
          <p14:tracePt t="10381" x="2559050" y="5276850"/>
          <p14:tracePt t="10395" x="2406650" y="5276850"/>
          <p14:tracePt t="10409" x="2279650" y="5276850"/>
          <p14:tracePt t="10429" x="2152650" y="5276850"/>
          <p14:tracePt t="10443" x="2057400" y="5264150"/>
          <p14:tracePt t="10464" x="1987550" y="5251450"/>
          <p14:tracePt t="10478" x="1955800" y="5245100"/>
          <p14:tracePt t="10526" x="1943100" y="5238750"/>
          <p14:tracePt t="10540" x="1930400" y="5232400"/>
          <p14:tracePt t="10550" x="1905000" y="5226050"/>
          <p14:tracePt t="10558" x="1873250" y="5219700"/>
          <p14:tracePt t="10564" x="1841500" y="5207000"/>
          <p14:tracePt t="10575" x="1822450" y="5207000"/>
          <p14:tracePt t="10596" x="1765300" y="5194300"/>
          <p14:tracePt t="10610" x="1714500" y="5175250"/>
          <p14:tracePt t="10631" x="1663700" y="5143500"/>
          <p14:tracePt t="10645" x="1638300" y="5105400"/>
          <p14:tracePt t="10665" x="1574800" y="5041900"/>
          <p14:tracePt t="10679" x="1530350" y="5003800"/>
          <p14:tracePt t="10693" x="1517650" y="4991100"/>
          <p14:tracePt t="10714" x="1485900" y="4965700"/>
          <p14:tracePt t="10728" x="1454150" y="4933950"/>
          <p14:tracePt t="10749" x="1409700" y="4889500"/>
          <p14:tracePt t="10762" x="1352550" y="4851400"/>
          <p14:tracePt t="10776" x="1314450" y="4826000"/>
          <p14:tracePt t="10797" x="1289050" y="4813300"/>
          <p14:tracePt t="10811" x="1250950" y="4781550"/>
          <p14:tracePt t="10832" x="1174750" y="4718050"/>
          <p14:tracePt t="10846" x="1130300" y="4679950"/>
          <p14:tracePt t="10860" x="1111250" y="4660900"/>
          <p14:tracePt t="10880" x="1041400" y="4622800"/>
          <p14:tracePt t="10894" x="1009650" y="4591050"/>
          <p14:tracePt t="10915" x="990600" y="4578350"/>
          <p14:tracePt t="10929" x="965200" y="4565650"/>
          <p14:tracePt t="10943" x="952500" y="4559300"/>
          <p14:tracePt t="10964" x="939800" y="4552950"/>
          <p14:tracePt t="10977" x="927100" y="4546600"/>
          <p14:tracePt t="10999" x="914400" y="4533900"/>
          <p14:tracePt t="11030" x="882650" y="4521200"/>
          <p14:tracePt t="11038" x="863600" y="4514850"/>
          <p14:tracePt t="11062" x="863600" y="4508500"/>
          <p14:tracePt t="11064" x="857250" y="4495800"/>
          <p14:tracePt t="11082" x="844550" y="4483100"/>
          <p14:tracePt t="11096" x="825500" y="4457700"/>
          <p14:tracePt t="11110" x="806450" y="4445000"/>
          <p14:tracePt t="11130" x="806450" y="4438650"/>
          <p14:tracePt t="11144" x="806450" y="4432300"/>
          <p14:tracePt t="11165" x="806450" y="4419600"/>
          <p14:tracePt t="11179" x="806450" y="4413250"/>
          <p14:tracePt t="11249" x="819150" y="4413250"/>
          <p14:tracePt t="11296" x="819150" y="4419600"/>
          <p14:tracePt t="11304" x="819150" y="4432300"/>
          <p14:tracePt t="11310" x="819150" y="4445000"/>
          <p14:tracePt t="11320" x="831850" y="4464050"/>
          <p14:tracePt t="11332" x="831850" y="4476750"/>
          <p14:tracePt t="11346" x="838200" y="4508500"/>
          <p14:tracePt t="11360" x="844550" y="4546600"/>
          <p14:tracePt t="11381" x="889000" y="4610100"/>
          <p14:tracePt t="11394" x="901700" y="4616450"/>
          <p14:tracePt t="11415" x="946150" y="4654550"/>
          <p14:tracePt t="11429" x="1003300" y="4692650"/>
          <p14:tracePt t="11443" x="1066800" y="4711700"/>
          <p14:tracePt t="11464" x="1136650" y="4718050"/>
          <p14:tracePt t="11478" x="1231900" y="4724400"/>
          <p14:tracePt t="11499" x="1447800" y="4730750"/>
          <p14:tracePt t="11512" x="1524000" y="4730750"/>
          <p14:tracePt t="11526" x="1676400" y="4749800"/>
          <p14:tracePt t="11547" x="1701800" y="4743450"/>
          <p14:tracePt t="11561" x="1714500" y="4737100"/>
          <p14:tracePt t="11582" x="1708150" y="4737100"/>
          <p14:tracePt t="11595" x="1676400" y="4743450"/>
          <p14:tracePt t="11610" x="1657350" y="4743450"/>
          <p14:tracePt t="11630" x="1644650" y="4775200"/>
          <p14:tracePt t="11644" x="1606550" y="4781550"/>
          <p14:tracePt t="11665" x="1574800" y="4787900"/>
          <p14:tracePt t="11712" x="1593850" y="4800600"/>
          <p14:tracePt t="11728" x="1612900" y="4800600"/>
          <p14:tracePt t="11734" x="1631950" y="4800600"/>
          <p14:tracePt t="11740" x="1657350" y="4800600"/>
          <p14:tracePt t="11750" x="1689100" y="4800600"/>
          <p14:tracePt t="11762" x="1746250" y="4800600"/>
          <p14:tracePt t="11776" x="1771650" y="4800600"/>
          <p14:tracePt t="11797" x="1784350" y="4800600"/>
          <p14:tracePt t="12064" x="1778000" y="4806950"/>
          <p14:tracePt t="12078" x="1771650" y="4806950"/>
          <p14:tracePt t="12086" x="1771650" y="4813300"/>
          <p14:tracePt t="12100" x="1765300" y="4813300"/>
          <p14:tracePt t="12110" x="1758950" y="4813300"/>
          <p14:tracePt t="12124" x="1752600" y="4813300"/>
          <p14:tracePt t="12134" x="1746250" y="4813300"/>
          <p14:tracePt t="12144" x="1746250" y="4819650"/>
          <p14:tracePt t="12166" x="1746250" y="4838700"/>
          <p14:tracePt t="12179" x="1733550" y="4838700"/>
          <p14:tracePt t="12200" x="1714500" y="4870450"/>
          <p14:tracePt t="12214" x="1708150" y="4889500"/>
          <p14:tracePt t="12228" x="1701800" y="4914900"/>
          <p14:tracePt t="12249" x="1676400" y="4965700"/>
          <p14:tracePt t="12262" x="1670050" y="4997450"/>
          <p14:tracePt t="12283" x="1657350" y="5022850"/>
          <p14:tracePt t="12298" x="1657350" y="5054600"/>
          <p14:tracePt t="12311" x="1657350" y="5080000"/>
          <p14:tracePt t="12332" x="1638300" y="5118100"/>
          <p14:tracePt t="12346" x="1606550" y="5143500"/>
          <p14:tracePt t="12367" x="1524000" y="5200650"/>
          <p14:tracePt t="12381" x="1485900" y="5213350"/>
          <p14:tracePt t="12394" x="1403350" y="5232400"/>
          <p14:tracePt t="12415" x="1060450" y="5264150"/>
          <p14:tracePt t="12429" x="908050" y="5264150"/>
          <p14:tracePt t="12450" x="317500" y="52768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F3BBD-E720-9C0E-63C9-F8A337867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8036"/>
            <a:ext cx="9144000" cy="4029364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3DE431C-FA02-937A-9543-E4E33F666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304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53"/>
    </mc:Choice>
    <mc:Fallback>
      <p:transition spd="slow" advTm="35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25" x="25400" y="4832350"/>
          <p14:tracePt t="3835" x="63500" y="4857750"/>
          <p14:tracePt t="3842" x="76200" y="4870450"/>
          <p14:tracePt t="3848" x="101600" y="4883150"/>
          <p14:tracePt t="3861" x="133350" y="4902200"/>
          <p14:tracePt t="3882" x="171450" y="4933950"/>
          <p14:tracePt t="3895" x="234950" y="4959350"/>
          <p14:tracePt t="3921" x="254000" y="4959350"/>
          <p14:tracePt t="3930" x="279400" y="4959350"/>
          <p14:tracePt t="3944" x="304800" y="4959350"/>
          <p14:tracePt t="3965" x="355600" y="4946650"/>
          <p14:tracePt t="3979" x="387350" y="4946650"/>
          <p14:tracePt t="3993" x="425450" y="4933950"/>
          <p14:tracePt t="4014" x="476250" y="4933950"/>
          <p14:tracePt t="4027" x="558800" y="4933950"/>
          <p14:tracePt t="4049" x="698500" y="4933950"/>
          <p14:tracePt t="4063" x="774700" y="4933950"/>
          <p14:tracePt t="4076" x="800100" y="4933950"/>
          <p14:tracePt t="4097" x="869950" y="4933950"/>
          <p14:tracePt t="4111" x="971550" y="4933950"/>
          <p14:tracePt t="4132" x="1085850" y="4921250"/>
          <p14:tracePt t="4146" x="1079500" y="4908550"/>
          <p14:tracePt t="4166" x="1143000" y="4908550"/>
          <p14:tracePt t="4180" x="1219200" y="4908550"/>
          <p14:tracePt t="4195" x="1308100" y="4908550"/>
          <p14:tracePt t="4215" x="1358900" y="4914900"/>
          <p14:tracePt t="4229" x="1409700" y="4927600"/>
          <p14:tracePt t="4243" x="1441450" y="4940300"/>
          <p14:tracePt t="4264" x="1460500" y="4940300"/>
          <p14:tracePt t="4277" x="1447800" y="4953000"/>
          <p14:tracePt t="4298" x="1409700" y="4965700"/>
          <p14:tracePt t="4313" x="1371600" y="4965700"/>
          <p14:tracePt t="4654" x="1371600" y="4959350"/>
          <p14:tracePt t="4661" x="1371600" y="4946650"/>
          <p14:tracePt t="4673" x="1371600" y="4940300"/>
          <p14:tracePt t="4685" x="1346200" y="4927600"/>
          <p14:tracePt t="4694" x="1339850" y="4921250"/>
          <p14:tracePt t="4715" x="1289050" y="4876800"/>
          <p14:tracePt t="4730" x="1282700" y="4864100"/>
          <p14:tracePt t="4749" x="1276350" y="4864100"/>
          <p14:tracePt t="4764" x="1270000" y="4851400"/>
          <p14:tracePt t="4777" x="1270000" y="4845050"/>
          <p14:tracePt t="4798" x="1257300" y="4826000"/>
          <p14:tracePt t="4812" x="1257300" y="4819650"/>
          <p14:tracePt t="4833" x="1257300" y="4806950"/>
          <p14:tracePt t="4847" x="1250950" y="4806950"/>
          <p14:tracePt t="4861" x="1250950" y="4794250"/>
          <p14:tracePt t="4882" x="1250950" y="4787900"/>
          <p14:tracePt t="4895" x="1250950" y="4781550"/>
          <p14:tracePt t="4916" x="1238250" y="4775200"/>
          <p14:tracePt t="4947" x="1231900" y="4768850"/>
          <p14:tracePt t="4993" x="1231900" y="4762500"/>
          <p14:tracePt t="5373" x="1238250" y="4762500"/>
          <p14:tracePt t="5379" x="1244600" y="4762500"/>
          <p14:tracePt t="5395" x="1257300" y="4762500"/>
          <p14:tracePt t="5402" x="1263650" y="4756150"/>
          <p14:tracePt t="5416" x="1289050" y="4756150"/>
          <p14:tracePt t="5430" x="1320800" y="4749800"/>
          <p14:tracePt t="5444" x="1346200" y="4737100"/>
          <p14:tracePt t="5465" x="1390650" y="4718050"/>
          <p14:tracePt t="5479" x="1447800" y="4718050"/>
          <p14:tracePt t="5499" x="1517650" y="4718050"/>
          <p14:tracePt t="5513" x="1536700" y="4718050"/>
          <p14:tracePt t="5534" x="1701800" y="4718050"/>
          <p14:tracePt t="5548" x="1803400" y="4724400"/>
          <p14:tracePt t="5562" x="1860550" y="4730750"/>
          <p14:tracePt t="5583" x="1924050" y="4730750"/>
          <p14:tracePt t="5597" x="2006600" y="4756150"/>
          <p14:tracePt t="5611" x="2133600" y="4775200"/>
          <p14:tracePt t="5632" x="2298700" y="4775200"/>
          <p14:tracePt t="5646" x="2482850" y="4775200"/>
          <p14:tracePt t="5666" x="2768600" y="4775200"/>
          <p14:tracePt t="5680" x="2978150" y="4775200"/>
          <p14:tracePt t="5701" x="3225800" y="4775200"/>
          <p14:tracePt t="5716" x="3536950" y="4756150"/>
          <p14:tracePt t="5731" x="3625850" y="4756150"/>
          <p14:tracePt t="5750" x="3778250" y="4756150"/>
          <p14:tracePt t="5764" x="3917950" y="4756150"/>
          <p14:tracePt t="5785" x="4019550" y="4756150"/>
          <p14:tracePt t="5799" x="4057650" y="4756150"/>
          <p14:tracePt t="5812" x="4064000" y="4756150"/>
          <p14:tracePt t="5857" x="4057650" y="4756150"/>
          <p14:tracePt t="5858" x="4051300" y="4756150"/>
          <p14:tracePt t="5873" x="4044950" y="4756150"/>
          <p14:tracePt t="5881" x="4038600" y="4756150"/>
          <p14:tracePt t="5896" x="4019550" y="4756150"/>
          <p14:tracePt t="5916" x="3949700" y="4756150"/>
          <p14:tracePt t="5930" x="3873500" y="4756150"/>
          <p14:tracePt t="5951" x="3740150" y="4756150"/>
          <p14:tracePt t="5965" x="3562350" y="4756150"/>
          <p14:tracePt t="5979" x="3327400" y="4756150"/>
          <p14:tracePt t="6000" x="2978150" y="4762500"/>
          <p14:tracePt t="6014" x="2552700" y="4781550"/>
          <p14:tracePt t="6034" x="2298700" y="4813300"/>
          <p14:tracePt t="6065" x="2317750" y="4813300"/>
          <p14:tracePt t="6075" x="2336800" y="4813300"/>
          <p14:tracePt t="6083" x="2374900" y="4813300"/>
          <p14:tracePt t="6097" x="2438400" y="4813300"/>
          <p14:tracePt t="6118" x="2667000" y="4813300"/>
          <p14:tracePt t="6131" x="2870200" y="4813300"/>
          <p14:tracePt t="6145" x="2965450" y="4813300"/>
          <p14:tracePt t="6166" x="3213100" y="4806950"/>
          <p14:tracePt t="6180" x="3308350" y="4794250"/>
          <p14:tracePt t="6201" x="3321050" y="4794250"/>
          <p14:tracePt t="6233" x="3314700" y="4794250"/>
          <p14:tracePt t="6246" x="3302000" y="4794250"/>
          <p14:tracePt t="6256" x="3289300" y="4800600"/>
          <p14:tracePt t="6331" x="3289300" y="4813300"/>
          <p14:tracePt t="6338" x="3295650" y="4813300"/>
          <p14:tracePt t="6345" x="3314700" y="4826000"/>
          <p14:tracePt t="6355" x="3327400" y="4826000"/>
          <p14:tracePt t="6367" x="3340100" y="4826000"/>
          <p14:tracePt t="6382" x="3365500" y="4838700"/>
          <p14:tracePt t="6395" x="3371850" y="4838700"/>
          <p14:tracePt t="6416" x="3378200" y="4845050"/>
          <p14:tracePt t="6430" x="3378200" y="4864100"/>
          <p14:tracePt t="6451" x="3314700" y="4902200"/>
          <p14:tracePt t="6465" x="3295650" y="4914900"/>
          <p14:tracePt t="6479" x="3289300" y="4914900"/>
          <p14:tracePt t="6896" x="3289300" y="4908550"/>
          <p14:tracePt t="6909" x="3276600" y="4908550"/>
          <p14:tracePt t="6920" x="3270250" y="4895850"/>
          <p14:tracePt t="6927" x="3263900" y="4895850"/>
          <p14:tracePt t="6939" x="3263900" y="4883150"/>
          <p14:tracePt t="6961" x="3263900" y="4870450"/>
          <p14:tracePt t="6987" x="3282950" y="4870450"/>
          <p14:tracePt t="7011" x="3289300" y="4870450"/>
          <p14:tracePt t="7017" x="3289300" y="4864100"/>
          <p14:tracePt t="7026" x="3289300" y="4857750"/>
          <p14:tracePt t="7035" x="3282950" y="4851400"/>
          <p14:tracePt t="7048" x="3276600" y="4845050"/>
          <p14:tracePt t="7069" x="3270250" y="4838700"/>
          <p14:tracePt t="7083" x="3263900" y="4832350"/>
          <p14:tracePt t="7106" x="3257550" y="4832350"/>
          <p14:tracePt t="7155" x="3257550" y="4826000"/>
          <p14:tracePt t="7217" x="3257550" y="4819650"/>
          <p14:tracePt t="7241" x="3257550" y="4813300"/>
          <p14:tracePt t="7265" x="3244850" y="4800600"/>
          <p14:tracePt t="7272" x="3238500" y="4800600"/>
          <p14:tracePt t="7435" x="3238500" y="4794250"/>
          <p14:tracePt t="7459" x="3251200" y="4787900"/>
          <p14:tracePt t="7467" x="3257550" y="4781550"/>
          <p14:tracePt t="7468" x="3276600" y="4781550"/>
          <p14:tracePt t="7486" x="3282950" y="4775200"/>
          <p14:tracePt t="7499" x="3302000" y="4775200"/>
          <p14:tracePt t="7513" x="3308350" y="4775200"/>
          <p14:tracePt t="7534" x="3308350" y="4768850"/>
          <p14:tracePt t="7548" x="3327400" y="4768850"/>
          <p14:tracePt t="7569" x="3390900" y="4762500"/>
          <p14:tracePt t="7583" x="3422650" y="4762500"/>
          <p14:tracePt t="7597" x="3492500" y="4756150"/>
          <p14:tracePt t="7618" x="3568700" y="4743450"/>
          <p14:tracePt t="7632" x="3587750" y="4743450"/>
          <p14:tracePt t="7653" x="3600450" y="4743450"/>
          <p14:tracePt t="7666" x="3632200" y="4730750"/>
          <p14:tracePt t="7680" x="3644900" y="4730750"/>
          <p14:tracePt t="7701" x="3657600" y="4718050"/>
          <p14:tracePt t="7761" x="3651250" y="4718050"/>
          <p14:tracePt t="7771" x="3638550" y="4705350"/>
          <p14:tracePt t="7778" x="3632200" y="4705350"/>
          <p14:tracePt t="7785" x="3625850" y="4705350"/>
          <p14:tracePt t="7798" x="3619500" y="4705350"/>
          <p14:tracePt t="7851" x="3625850" y="4705350"/>
          <p14:tracePt t="7867" x="3638550" y="4705350"/>
          <p14:tracePt t="7873" x="3657600" y="4705350"/>
          <p14:tracePt t="7879" x="3676650" y="4705350"/>
          <p14:tracePt t="7888" x="3708400" y="4705350"/>
          <p14:tracePt t="7902" x="3740150" y="4705350"/>
          <p14:tracePt t="7916" x="3765550" y="4705350"/>
          <p14:tracePt t="7930" x="3797300" y="4705350"/>
          <p14:tracePt t="7951" x="3810000" y="4705350"/>
          <p14:tracePt t="7965" x="3835400" y="4705350"/>
          <p14:tracePt t="7986" x="3873500" y="4705350"/>
          <p14:tracePt t="7999" x="3905250" y="4711700"/>
          <p14:tracePt t="8014" x="3968750" y="4711700"/>
          <p14:tracePt t="8034" x="4070350" y="4711700"/>
          <p14:tracePt t="8049" x="4140200" y="4718050"/>
          <p14:tracePt t="8069" x="4216400" y="4737100"/>
          <p14:tracePt t="8083" x="4292600" y="4756150"/>
          <p14:tracePt t="8097" x="4387850" y="4775200"/>
          <p14:tracePt t="8117" x="4495800" y="4781550"/>
          <p14:tracePt t="8131" x="4584700" y="4781550"/>
          <p14:tracePt t="8153" x="4705350" y="4781550"/>
          <p14:tracePt t="8167" x="4794250" y="4781550"/>
          <p14:tracePt t="8180" x="4845050" y="4781550"/>
          <p14:tracePt t="8201" x="5003800" y="4781550"/>
          <p14:tracePt t="8215" x="5080000" y="4781550"/>
          <p14:tracePt t="8236" x="5118100" y="4781550"/>
          <p14:tracePt t="8250" x="5137150" y="4781550"/>
          <p14:tracePt t="8263" x="5143500" y="4781550"/>
          <p14:tracePt t="8284" x="5156200" y="4781550"/>
          <p14:tracePt t="8298" x="5181600" y="4787900"/>
          <p14:tracePt t="8319" x="5194300" y="4794250"/>
          <p14:tracePt t="8333" x="5207000" y="4794250"/>
          <p14:tracePt t="8347" x="5207000" y="4800600"/>
          <p14:tracePt t="8395" x="5213350" y="4800600"/>
          <p14:tracePt t="8419" x="5226050" y="4800600"/>
          <p14:tracePt t="8427" x="5238750" y="4800600"/>
          <p14:tracePt t="8428" x="5251450" y="4800600"/>
          <p14:tracePt t="8443" x="5264150" y="4800600"/>
          <p14:tracePt t="8451" x="5270500" y="4800600"/>
          <p14:tracePt t="8464" x="5276850" y="4794250"/>
          <p14:tracePt t="8486" x="5289550" y="4794250"/>
          <p14:tracePt t="8880" x="5295900" y="4787900"/>
          <p14:tracePt t="8884" x="5302250" y="4781550"/>
          <p14:tracePt t="8902" x="5308600" y="4781550"/>
          <p14:tracePt t="8909" x="5321300" y="4781550"/>
          <p14:tracePt t="8916" x="5340350" y="4775200"/>
          <p14:tracePt t="8937" x="5365750" y="4768850"/>
          <p14:tracePt t="8955" x="5372100" y="4768850"/>
          <p14:tracePt t="8971" x="5378450" y="4762500"/>
          <p14:tracePt t="8995" x="5384800" y="4762500"/>
          <p14:tracePt t="9003" x="5397500" y="4756150"/>
          <p14:tracePt t="9020" x="5429250" y="4749800"/>
          <p14:tracePt t="9034" x="5473700" y="4730750"/>
          <p14:tracePt t="9048" x="5499100" y="4724400"/>
          <p14:tracePt t="9069" x="5518150" y="4718050"/>
          <p14:tracePt t="9097" x="5524500" y="4718050"/>
          <p14:tracePt t="9103" x="5537200" y="4711700"/>
          <p14:tracePt t="9118" x="5549900" y="4711700"/>
          <p14:tracePt t="9132" x="5568950" y="4705350"/>
          <p14:tracePt t="9152" x="5581650" y="4699000"/>
          <p14:tracePt t="9169" x="5588000" y="4699000"/>
          <p14:tracePt t="9235" x="5594350" y="4699000"/>
          <p14:tracePt t="9243" x="5600700" y="4692650"/>
          <p14:tracePt t="9273" x="5607050" y="4692650"/>
          <p14:tracePt t="10712" x="5607050" y="4673600"/>
          <p14:tracePt t="10721" x="5626100" y="4654550"/>
          <p14:tracePt t="10737" x="5676900" y="4616450"/>
          <p14:tracePt t="10744" x="5727700" y="4578350"/>
          <p14:tracePt t="10750" x="5803900" y="4527550"/>
          <p14:tracePt t="10770" x="5949950" y="4438650"/>
          <p14:tracePt t="10784" x="6096000" y="4368800"/>
          <p14:tracePt t="10805" x="6197600" y="4324350"/>
          <p14:tracePt t="10819" x="6203950" y="4311650"/>
          <p14:tracePt t="10905" x="6197600" y="4318000"/>
          <p14:tracePt t="10913" x="6184900" y="4318000"/>
          <p14:tracePt t="10918" x="6172200" y="4330700"/>
          <p14:tracePt t="10929" x="6153150" y="4337050"/>
          <p14:tracePt t="10937" x="6115050" y="4356100"/>
          <p14:tracePt t="10951" x="6102350" y="4356100"/>
          <p14:tracePt t="10972" x="5949950" y="4375150"/>
          <p14:tracePt t="10986" x="5803900" y="4381500"/>
          <p14:tracePt t="10999" x="5727700" y="4381500"/>
          <p14:tracePt t="11020" x="5549900" y="4381500"/>
          <p14:tracePt t="11034" x="5461000" y="4381500"/>
          <p14:tracePt t="11055" x="5429250" y="4381500"/>
          <p14:tracePt t="11069" x="5353050" y="4368800"/>
          <p14:tracePt t="11083" x="5289550" y="4362450"/>
          <p14:tracePt t="11104" x="5187950" y="4343400"/>
          <p14:tracePt t="11117" x="5035550" y="4311650"/>
          <p14:tracePt t="11138" x="4711700" y="4267200"/>
          <p14:tracePt t="11152" x="4616450" y="4248150"/>
          <p14:tracePt t="11166" x="4476750" y="4210050"/>
          <p14:tracePt t="11187" x="4362450" y="4159250"/>
          <p14:tracePt t="11201" x="4305300" y="4127500"/>
          <p14:tracePt t="11222" x="4229100" y="4089400"/>
          <p14:tracePt t="11236" x="4140200" y="4064000"/>
          <p14:tracePt t="11249" x="4044950" y="4051300"/>
          <p14:tracePt t="11271" x="3898900" y="4044950"/>
          <p14:tracePt t="11284" x="3733800" y="4044950"/>
          <p14:tracePt t="11305" x="3517900" y="4051300"/>
          <p14:tracePt t="11319" x="3460750" y="4070350"/>
          <p14:tracePt t="11333" x="3352800" y="4095750"/>
          <p14:tracePt t="11354" x="3175000" y="4133850"/>
          <p14:tracePt t="11367" x="3117850" y="4146550"/>
          <p14:tracePt t="11388" x="2940050" y="4197350"/>
          <p14:tracePt t="11402" x="2781300" y="4229100"/>
          <p14:tracePt t="11423" x="2578100" y="4273550"/>
          <p14:tracePt t="11437" x="2508250" y="4292600"/>
          <p14:tracePt t="11451" x="2362200" y="4324350"/>
          <p14:tracePt t="11472" x="2146300" y="4375150"/>
          <p14:tracePt t="11486" x="2076450" y="4387850"/>
          <p14:tracePt t="11507" x="1866900" y="4400550"/>
          <p14:tracePt t="11520" x="1727200" y="4400550"/>
          <p14:tracePt t="11534" x="1676400" y="4400550"/>
          <p14:tracePt t="11555" x="1562100" y="4419600"/>
          <p14:tracePt t="11570" x="1492250" y="4445000"/>
          <p14:tracePt t="11590" x="1371600" y="4457700"/>
          <p14:tracePt t="11603" x="1250950" y="4470400"/>
          <p14:tracePt t="11617" x="1193800" y="4489450"/>
          <p14:tracePt t="11639" x="1181100" y="4495800"/>
          <p14:tracePt t="11659" x="1181100" y="4514850"/>
          <p14:tracePt t="11673" x="1187450" y="4521200"/>
          <p14:tracePt t="11687" x="1212850" y="4546600"/>
          <p14:tracePt t="11701" x="1225550" y="4584700"/>
          <p14:tracePt t="11722" x="1289050" y="4673600"/>
          <p14:tracePt t="11736" x="1314450" y="4718050"/>
          <p14:tracePt t="11757" x="1352550" y="4775200"/>
          <p14:tracePt t="11770" x="1403350" y="4838700"/>
          <p14:tracePt t="11784" x="1428750" y="4864100"/>
          <p14:tracePt t="11805" x="1428750" y="4889500"/>
          <p14:tracePt t="11819" x="1435100" y="4889500"/>
          <p14:tracePt t="11840" x="1435100" y="4902200"/>
          <p14:tracePt t="11854" x="1384300" y="4927600"/>
          <p14:tracePt t="11867" x="1352550" y="4927600"/>
          <p14:tracePt t="11889" x="1301750" y="4940300"/>
          <p14:tracePt t="11902" x="1276350" y="4940300"/>
          <p14:tracePt t="11945" x="1270000" y="4940300"/>
          <p14:tracePt t="12059" x="1263650" y="4940300"/>
          <p14:tracePt t="12477" x="1244600" y="4940300"/>
          <p14:tracePt t="12490" x="1231900" y="4940300"/>
          <p14:tracePt t="12499" x="1212850" y="4940300"/>
          <p14:tracePt t="12506" x="1168400" y="4927600"/>
          <p14:tracePt t="12536" x="1174750" y="4927600"/>
          <p14:tracePt t="12561" x="1162050" y="4914900"/>
          <p14:tracePt t="12575" x="1149350" y="4914900"/>
          <p14:tracePt t="12584" x="1149350" y="4902200"/>
          <p14:tracePt t="12593" x="1130300" y="4902200"/>
          <p14:tracePt t="12598" x="1123950" y="4889500"/>
          <p14:tracePt t="12608" x="1104900" y="4876800"/>
          <p14:tracePt t="12617" x="1085850" y="4870450"/>
          <p14:tracePt t="12638" x="1047750" y="4845050"/>
          <p14:tracePt t="12653" x="1035050" y="4832350"/>
          <p14:tracePt t="12673" x="996950" y="4800600"/>
          <p14:tracePt t="12687" x="984250" y="4787900"/>
          <p14:tracePt t="12701" x="971550" y="4749800"/>
          <p14:tracePt t="12722" x="939800" y="4692650"/>
          <p14:tracePt t="12735" x="927100" y="4686300"/>
          <p14:tracePt t="12757" x="889000" y="4616450"/>
          <p14:tracePt t="12770" x="876300" y="4591050"/>
          <p14:tracePt t="12791" x="863600" y="4578350"/>
          <p14:tracePt t="12805" x="850900" y="4559300"/>
          <p14:tracePt t="12819" x="850900" y="4546600"/>
          <p14:tracePt t="12840" x="831850" y="4527550"/>
          <p14:tracePt t="12857" x="831850" y="4521200"/>
          <p14:tracePt t="12875" x="831850" y="4514850"/>
          <p14:tracePt t="12888" x="831850" y="4508500"/>
          <p14:tracePt t="13198" x="819150" y="4508500"/>
          <p14:tracePt t="13211" x="812800" y="4508500"/>
          <p14:tracePt t="13216" x="806450" y="4495800"/>
          <p14:tracePt t="13223" x="793750" y="4483100"/>
          <p14:tracePt t="13241" x="781050" y="4470400"/>
          <p14:tracePt t="13257" x="768350" y="4457700"/>
          <p14:tracePt t="13270" x="742950" y="4425950"/>
          <p14:tracePt t="13291" x="730250" y="4406900"/>
          <p14:tracePt t="13305" x="698500" y="4387850"/>
          <p14:tracePt t="13319" x="698500" y="4375150"/>
          <p14:tracePt t="13340" x="654050" y="4318000"/>
          <p14:tracePt t="13354" x="647700" y="4292600"/>
          <p14:tracePt t="13374" x="622300" y="4241800"/>
          <p14:tracePt t="13388" x="590550" y="4191000"/>
          <p14:tracePt t="13402" x="584200" y="4146550"/>
          <p14:tracePt t="13423" x="571500" y="4108450"/>
          <p14:tracePt t="13437" x="565150" y="4089400"/>
          <p14:tracePt t="13458" x="558800" y="4044950"/>
          <p14:tracePt t="13471" x="558800" y="4038600"/>
          <p14:tracePt t="13485" x="552450" y="4019550"/>
          <p14:tracePt t="13507" x="552450" y="4013200"/>
          <p14:tracePt t="13521" x="552450" y="3987800"/>
          <p14:tracePt t="13541" x="552450" y="3975100"/>
          <p14:tracePt t="13555" x="552450" y="3949700"/>
          <p14:tracePt t="13569" x="552450" y="3937000"/>
          <p14:tracePt t="13590" x="558800" y="3911600"/>
          <p14:tracePt t="13604" x="558800" y="3892550"/>
          <p14:tracePt t="13624" x="558800" y="3879850"/>
          <p14:tracePt t="13638" x="558800" y="3867150"/>
          <p14:tracePt t="13655" x="558800" y="3854450"/>
          <p14:tracePt t="13680" x="558800" y="3841750"/>
          <p14:tracePt t="13689" x="558800" y="3835400"/>
          <p14:tracePt t="13708" x="558800" y="3829050"/>
          <p14:tracePt t="13722" x="558800" y="3810000"/>
          <p14:tracePt t="13736" x="552450" y="3803650"/>
          <p14:tracePt t="13757" x="552450" y="3790950"/>
          <p14:tracePt t="13770" x="552450" y="3778250"/>
          <p14:tracePt t="13791" x="552450" y="3771900"/>
          <p14:tracePt t="13809" x="552450" y="3759200"/>
          <p14:tracePt t="13833" x="552450" y="3752850"/>
          <p14:tracePt t="13840" x="552450" y="3746500"/>
          <p14:tracePt t="13854" x="552450" y="3740150"/>
          <p14:tracePt t="13875" x="552450" y="3727450"/>
          <p14:tracePt t="13888" x="552450" y="3714750"/>
          <p14:tracePt t="13902" x="539750" y="3708400"/>
          <p14:tracePt t="13923" x="539750" y="3683000"/>
          <p14:tracePt t="13937" x="539750" y="3670300"/>
          <p14:tracePt t="13958" x="539750" y="3657600"/>
          <p14:tracePt t="13972" x="527050" y="3657600"/>
          <p14:tracePt t="13992" x="527050" y="3632200"/>
          <p14:tracePt t="14008" x="527050" y="3625850"/>
          <p14:tracePt t="14020" x="520700" y="3619500"/>
          <p14:tracePt t="14041" x="514350" y="3600450"/>
          <p14:tracePt t="14056" x="514350" y="3587750"/>
          <p14:tracePt t="14076" x="508000" y="3575050"/>
          <p14:tracePt t="14090" x="508000" y="3568700"/>
          <p14:tracePt t="14104" x="501650" y="3562350"/>
          <p14:tracePt t="14124" x="501650" y="3543300"/>
          <p14:tracePt t="14138" x="495300" y="3524250"/>
          <p14:tracePt t="14152" x="488950" y="3511550"/>
          <p14:tracePt t="14173" x="488950" y="3505200"/>
          <p14:tracePt t="15187" x="488950" y="3492500"/>
          <p14:tracePt t="15194" x="488950" y="3498850"/>
          <p14:tracePt t="15222" x="482600" y="3511550"/>
          <p14:tracePt t="15228" x="482600" y="3524250"/>
          <p14:tracePt t="15257" x="482600" y="3530600"/>
          <p14:tracePt t="15264" x="482600" y="3536950"/>
          <p14:tracePt t="15271" x="482600" y="3549650"/>
          <p14:tracePt t="15291" x="482600" y="3562350"/>
          <p14:tracePt t="15305" x="482600" y="3568700"/>
          <p14:tracePt t="15326" x="482600" y="3587750"/>
          <p14:tracePt t="15339" x="482600" y="3606800"/>
          <p14:tracePt t="15354" x="482600" y="3638550"/>
          <p14:tracePt t="15374" x="482600" y="3676650"/>
          <p14:tracePt t="15388" x="482600" y="3708400"/>
          <p14:tracePt t="15409" x="488950" y="3784600"/>
          <p14:tracePt t="15423" x="495300" y="3803650"/>
          <p14:tracePt t="15444" x="520700" y="3898900"/>
          <p14:tracePt t="15458" x="520700" y="3924300"/>
          <p14:tracePt t="15471" x="533400" y="3981450"/>
          <p14:tracePt t="15493" x="533400" y="4076700"/>
          <p14:tracePt t="15507" x="533400" y="4146550"/>
          <p14:tracePt t="15520" x="514350" y="4235450"/>
          <p14:tracePt t="15541" x="501650" y="4311650"/>
          <p14:tracePt t="15555" x="482600" y="4394200"/>
          <p14:tracePt t="15576" x="469900" y="4457700"/>
          <p14:tracePt t="15590" x="463550" y="4476750"/>
          <p14:tracePt t="15676" x="469900" y="4476750"/>
          <p14:tracePt t="15689" x="495300" y="4476750"/>
          <p14:tracePt t="15696" x="527050" y="4476750"/>
          <p14:tracePt t="15702" x="565150" y="4476750"/>
          <p14:tracePt t="15712" x="577850" y="4476750"/>
          <p14:tracePt t="15722" x="603250" y="4476750"/>
          <p14:tracePt t="15742" x="679450" y="4502150"/>
          <p14:tracePt t="15756" x="755650" y="4552950"/>
          <p14:tracePt t="15777" x="793750" y="4578350"/>
          <p14:tracePt t="15791" x="850900" y="4648200"/>
          <p14:tracePt t="15805" x="889000" y="4749800"/>
          <p14:tracePt t="15826" x="901700" y="4857750"/>
          <p14:tracePt t="15839" x="901700" y="4895850"/>
          <p14:tracePt t="15860" x="889000" y="5016500"/>
          <p14:tracePt t="15874" x="876300" y="5041900"/>
          <p14:tracePt t="15888" x="857250" y="5060950"/>
          <p14:tracePt t="15909" x="844550" y="5067300"/>
          <p14:tracePt t="15930" x="844550" y="5073650"/>
          <p14:tracePt t="15944" x="876300" y="5086350"/>
          <p14:tracePt t="15958" x="908050" y="5092700"/>
          <p14:tracePt t="15972" x="1022350" y="5124450"/>
          <p14:tracePt t="15992" x="1238250" y="5181600"/>
          <p14:tracePt t="16006" x="1295400" y="5200650"/>
          <p14:tracePt t="16027" x="1358900" y="5219700"/>
          <p14:tracePt t="16049" x="1352550" y="5219700"/>
          <p14:tracePt t="16056" x="1352550" y="5226050"/>
          <p14:tracePt t="16076" x="1282700" y="5232400"/>
          <p14:tracePt t="16090" x="1263650" y="5238750"/>
          <p14:tracePt t="16112" x="1276350" y="5245100"/>
          <p14:tracePt t="16124" x="1308100" y="5245100"/>
          <p14:tracePt t="16138" x="1371600" y="5245100"/>
          <p14:tracePt t="16159" x="1530350" y="5226050"/>
          <p14:tracePt t="16173" x="1587500" y="5213350"/>
          <p14:tracePt t="16194" x="1809750" y="5194300"/>
          <p14:tracePt t="16208" x="1955800" y="5194300"/>
          <p14:tracePt t="16222" x="2019300" y="5194300"/>
          <p14:tracePt t="16242" x="2178050" y="5194300"/>
          <p14:tracePt t="16256" x="2254250" y="5187950"/>
          <p14:tracePt t="16277" x="2336800" y="5168900"/>
          <p14:tracePt t="16291" x="2419350" y="5149850"/>
          <p14:tracePt t="16305" x="2514600" y="5124450"/>
          <p14:tracePt t="16326" x="2641600" y="5086350"/>
          <p14:tracePt t="16340" x="2800350" y="5048250"/>
          <p14:tracePt t="16361" x="3048000" y="5010150"/>
          <p14:tracePt t="16374" x="3149600" y="4997450"/>
          <p14:tracePt t="16388" x="3162300" y="4991100"/>
          <p14:tracePt t="16409" x="3175000" y="4984750"/>
          <p14:tracePt t="16443" x="3175000" y="4978400"/>
          <p14:tracePt t="16601" x="3168650" y="4972050"/>
          <p14:tracePt t="16875" x="3162300" y="4972050"/>
          <p14:tracePt t="16888" x="3162300" y="4965700"/>
          <p14:tracePt t="16913" x="3155950" y="4965700"/>
          <p14:tracePt t="16937" x="3149600" y="4965700"/>
          <p14:tracePt t="16947" x="3136900" y="4965700"/>
          <p14:tracePt t="16961" x="3124200" y="4965700"/>
          <p14:tracePt t="16975" x="3111500" y="4965700"/>
          <p14:tracePt t="17066" x="3105150" y="4965700"/>
          <p14:tracePt t="17081" x="3092450" y="4965700"/>
          <p14:tracePt t="17088" x="3079750" y="4965700"/>
          <p14:tracePt t="17104" x="3067050" y="4965700"/>
          <p14:tracePt t="17115" x="3054350" y="4965700"/>
          <p14:tracePt t="17120" x="3041650" y="4965700"/>
          <p14:tracePt t="17136" x="3028950" y="4965700"/>
          <p14:tracePt t="17145" x="3016250" y="4965700"/>
          <p14:tracePt t="17159" x="3003550" y="4965700"/>
          <p14:tracePt t="17173" x="2959100" y="4965700"/>
          <p14:tracePt t="17194" x="2882900" y="4965700"/>
          <p14:tracePt t="17208" x="2876550" y="4965700"/>
          <p14:tracePt t="17229" x="2863850" y="4965700"/>
          <p14:tracePt t="17323" x="2851150" y="4965700"/>
          <p14:tracePt t="17328" x="2844800" y="4965700"/>
          <p14:tracePt t="17345" x="2832100" y="4965700"/>
          <p14:tracePt t="17352" x="2806700" y="4965700"/>
          <p14:tracePt t="17360" x="2787650" y="4972050"/>
          <p14:tracePt t="17374" x="2762250" y="4972050"/>
          <p14:tracePt t="17395" x="2660650" y="4972050"/>
          <p14:tracePt t="17409" x="2520950" y="4972050"/>
          <p14:tracePt t="17423" x="2432050" y="4972050"/>
          <p14:tracePt t="17444" x="2101850" y="4972050"/>
          <p14:tracePt t="17457" x="1879600" y="4972050"/>
          <p14:tracePt t="17479" x="1657350" y="4972050"/>
          <p14:tracePt t="17492" x="1619250" y="4972050"/>
          <p14:tracePt t="17506" x="1568450" y="4972050"/>
          <p14:tracePt t="17527" x="1555750" y="4972050"/>
          <p14:tracePt t="17563" x="1562100" y="4972050"/>
          <p14:tracePt t="17569" x="1593850" y="4972050"/>
          <p14:tracePt t="17584" x="1606550" y="4972050"/>
          <p14:tracePt t="17593" x="1638300" y="4965700"/>
          <p14:tracePt t="17611" x="1739900" y="4946650"/>
          <p14:tracePt t="17624" x="1847850" y="4933950"/>
          <p14:tracePt t="17646" x="1987550" y="4933950"/>
          <p14:tracePt t="17659" x="2012950" y="4933950"/>
          <p14:tracePt t="17673" x="2063750" y="4933950"/>
          <p14:tracePt t="17694" x="2120900" y="4946650"/>
          <p14:tracePt t="17707" x="2133600" y="4946650"/>
          <p14:tracePt t="17729" x="2146300" y="4953000"/>
          <p14:tracePt t="17761" x="2139950" y="4953000"/>
          <p14:tracePt t="17777" x="2120900" y="4953000"/>
          <p14:tracePt t="17784" x="2108200" y="4959350"/>
          <p14:tracePt t="17791" x="2089150" y="4959350"/>
          <p14:tracePt t="17812" x="2019300" y="4965700"/>
          <p14:tracePt t="17825" x="1898650" y="4965700"/>
          <p14:tracePt t="17840" x="1746250" y="4965700"/>
          <p14:tracePt t="17860" x="1682750" y="4965700"/>
          <p14:tracePt t="17921" x="1695450" y="4965700"/>
          <p14:tracePt t="17929" x="1714500" y="4965700"/>
          <p14:tracePt t="17935" x="1746250" y="4959350"/>
          <p14:tracePt t="17944" x="1758950" y="4959350"/>
          <p14:tracePt t="17958" x="1790700" y="4959350"/>
          <p14:tracePt t="17979" x="1828800" y="4959350"/>
          <p14:tracePt t="18648" x="1835150" y="4959350"/>
          <p14:tracePt t="18656" x="1841500" y="4959350"/>
          <p14:tracePt t="18667" x="1854200" y="4959350"/>
          <p14:tracePt t="18673" x="1866900" y="4959350"/>
          <p14:tracePt t="18680" x="1879600" y="4946650"/>
          <p14:tracePt t="18694" x="1905000" y="4940300"/>
          <p14:tracePt t="18708" x="1949450" y="4927600"/>
          <p14:tracePt t="18729" x="2044700" y="4895850"/>
          <p14:tracePt t="18743" x="2082800" y="4889500"/>
          <p14:tracePt t="18763" x="2108200" y="4864100"/>
          <p14:tracePt t="18777" x="2120900" y="4857750"/>
          <p14:tracePt t="18791" x="2120900" y="4845050"/>
          <p14:tracePt t="18812" x="2146300" y="4813300"/>
          <p14:tracePt t="18826" x="2159000" y="4787900"/>
          <p14:tracePt t="18847" x="2184400" y="4743450"/>
          <p14:tracePt t="18860" x="2190750" y="4699000"/>
          <p14:tracePt t="18874" x="2197100" y="4660900"/>
          <p14:tracePt t="18895" x="2197100" y="4629150"/>
          <p14:tracePt t="18909" x="2197100" y="4603750"/>
          <p14:tracePt t="18930" x="2197100" y="4565650"/>
          <p14:tracePt t="18944" x="2197100" y="4552950"/>
          <p14:tracePt t="18958" x="2197100" y="4527550"/>
          <p14:tracePt t="18978" x="2197100" y="4489450"/>
          <p14:tracePt t="18992" x="2190750" y="4470400"/>
          <p14:tracePt t="19013" x="2190750" y="4457700"/>
          <p14:tracePt t="19027" x="2190750" y="4451350"/>
          <p14:tracePt t="19059" x="2184400" y="4451350"/>
          <p14:tracePt t="19065" x="2178050" y="4438650"/>
          <p14:tracePt t="19089" x="2171700" y="4425950"/>
          <p14:tracePt t="19104" x="2165350" y="4425950"/>
          <p14:tracePt t="19112" x="2165350" y="4419600"/>
          <p14:tracePt t="19129" x="2159000" y="4406900"/>
          <p14:tracePt t="19145" x="2152650" y="4406900"/>
          <p14:tracePt t="19159" x="2146300" y="4406900"/>
          <p14:tracePt t="19180" x="2127250" y="4394200"/>
          <p14:tracePt t="19193" x="2120900" y="4394200"/>
          <p14:tracePt t="19208" x="2108200" y="4394200"/>
          <p14:tracePt t="19755" x="2114550" y="4400550"/>
          <p14:tracePt t="19760" x="2133600" y="4400550"/>
          <p14:tracePt t="19763" x="2178050" y="4406900"/>
          <p14:tracePt t="19777" x="2279650" y="4406900"/>
          <p14:tracePt t="19791" x="2482850" y="4406900"/>
          <p14:tracePt t="19812" x="2628900" y="4406900"/>
          <p14:tracePt t="19826" x="2781300" y="4406900"/>
          <p14:tracePt t="19847" x="2952750" y="4406900"/>
          <p14:tracePt t="19860" x="3136900" y="4406900"/>
          <p14:tracePt t="19874" x="3327400" y="4406900"/>
          <p14:tracePt t="19895" x="3517900" y="4406900"/>
          <p14:tracePt t="19909" x="3676650" y="4406900"/>
          <p14:tracePt t="19930" x="3892550" y="4406900"/>
          <p14:tracePt t="19944" x="3962400" y="4406900"/>
          <p14:tracePt t="19965" x="4191000" y="4406900"/>
          <p14:tracePt t="19979" x="4464050" y="4406900"/>
          <p14:tracePt t="19992" x="4540250" y="4406900"/>
          <p14:tracePt t="20013" x="4667250" y="4406900"/>
          <p14:tracePt t="20027" x="4743450" y="4406900"/>
          <p14:tracePt t="20048" x="4806950" y="4406900"/>
          <p14:tracePt t="20062" x="4826000" y="4413250"/>
          <p14:tracePt t="20075" x="4864100" y="4419600"/>
          <p14:tracePt t="20097" x="4914900" y="4419600"/>
          <p14:tracePt t="20112" x="4921250" y="4419600"/>
          <p14:tracePt t="20185" x="4927600" y="4419600"/>
          <p14:tracePt t="20436" x="4914900" y="4419600"/>
          <p14:tracePt t="20450" x="4902200" y="4419600"/>
          <p14:tracePt t="20457" x="4876800" y="4419600"/>
          <p14:tracePt t="20464" x="4851400" y="4419600"/>
          <p14:tracePt t="20478" x="4819650" y="4419600"/>
          <p14:tracePt t="20492" x="4775200" y="4419600"/>
          <p14:tracePt t="20513" x="4679950" y="4445000"/>
          <p14:tracePt t="20527" x="4635500" y="4451350"/>
          <p14:tracePt t="20548" x="4438650" y="4476750"/>
          <p14:tracePt t="20562" x="4260850" y="4476750"/>
          <p14:tracePt t="20575" x="4133850" y="4483100"/>
          <p14:tracePt t="20596" x="3898900" y="4495800"/>
          <p14:tracePt t="20611" x="3784600" y="4508500"/>
          <p14:tracePt t="20631" x="3702050" y="4508500"/>
          <p14:tracePt t="20645" x="3683000" y="4508500"/>
          <p14:tracePt t="20660" x="3676650" y="4508500"/>
          <p14:tracePt t="20721" x="3695700" y="4508500"/>
          <p14:tracePt t="20726" x="3714750" y="4508500"/>
          <p14:tracePt t="20736" x="3740150" y="4508500"/>
          <p14:tracePt t="20744" x="3784600" y="4508500"/>
          <p14:tracePt t="20750" x="3829050" y="4508500"/>
          <p14:tracePt t="20763" x="3886200" y="4508500"/>
          <p14:tracePt t="20777" x="4013200" y="4508500"/>
          <p14:tracePt t="20798" x="4241800" y="4508500"/>
          <p14:tracePt t="20812" x="4311650" y="4508500"/>
          <p14:tracePt t="20826" x="4425950" y="4508500"/>
          <p14:tracePt t="20847" x="4495800" y="4508500"/>
          <p14:tracePt t="20864" x="4495800" y="4514850"/>
          <p14:tracePt t="20881" x="4470400" y="4546600"/>
          <p14:tracePt t="20895" x="4406900" y="4559300"/>
          <p14:tracePt t="20909" x="4330700" y="4572000"/>
          <p14:tracePt t="20930" x="4076700" y="4641850"/>
          <p14:tracePt t="20944" x="3937000" y="4679950"/>
          <p14:tracePt t="20965" x="3860800" y="4699000"/>
          <p14:tracePt t="21009" x="3860800" y="4705350"/>
          <p14:tracePt t="21025" x="3867150" y="4711700"/>
          <p14:tracePt t="21033" x="3892550" y="4724400"/>
          <p14:tracePt t="21038" x="3905250" y="4724400"/>
          <p14:tracePt t="21049" x="3930650" y="4730750"/>
          <p14:tracePt t="21062" x="3956050" y="4737100"/>
          <p14:tracePt t="21075" x="3994150" y="4737100"/>
          <p14:tracePt t="21097" x="3994150" y="4749800"/>
          <p14:tracePt t="21120" x="3987800" y="4749800"/>
          <p14:tracePt t="21131" x="3956050" y="4768850"/>
          <p14:tracePt t="21145" x="3905250" y="4781550"/>
          <p14:tracePt t="21159" x="3822700" y="4800600"/>
          <p14:tracePt t="21180" x="3689350" y="4832350"/>
          <p14:tracePt t="21194" x="3492500" y="4851400"/>
          <p14:tracePt t="21215" x="3194050" y="4870450"/>
          <p14:tracePt t="21228" x="2901950" y="4895850"/>
          <p14:tracePt t="21242" x="2711450" y="4933950"/>
          <p14:tracePt t="21264" x="2559050" y="4972050"/>
          <p14:tracePt t="21277" x="2406650" y="4997450"/>
          <p14:tracePt t="21298" x="2127250" y="4997450"/>
          <p14:tracePt t="21312" x="2044700" y="4997450"/>
          <p14:tracePt t="21333" x="1835150" y="4997450"/>
          <p14:tracePt t="21346" x="1727200" y="4997450"/>
          <p14:tracePt t="21361" x="1619250" y="4997450"/>
          <p14:tracePt t="21381" x="1543050" y="4978400"/>
          <p14:tracePt t="21395" x="1447800" y="4959350"/>
          <p14:tracePt t="21416" x="1263650" y="4908550"/>
          <p14:tracePt t="21430" x="1200150" y="4895850"/>
          <p14:tracePt t="21444" x="1092200" y="4864100"/>
          <p14:tracePt t="21465" x="1035050" y="4845050"/>
          <p14:tracePt t="21478" x="1022350" y="4838700"/>
          <p14:tracePt t="21503" x="1016000" y="4832350"/>
          <p14:tracePt t="21537" x="1009650" y="4826000"/>
          <p14:tracePt t="21553" x="996950" y="4819650"/>
          <p14:tracePt t="21562" x="990600" y="4813300"/>
          <p14:tracePt t="21591" x="990600" y="4806950"/>
          <p14:tracePt t="21615" x="977900" y="4806950"/>
          <p14:tracePt t="21639" x="977900" y="4800600"/>
          <p14:tracePt t="21657" x="977900" y="4794250"/>
          <p14:tracePt t="21697" x="977900" y="4787900"/>
          <p14:tracePt t="21721" x="977900" y="4781550"/>
          <p14:tracePt t="21735" x="965200" y="4781550"/>
          <p14:tracePt t="21759" x="965200" y="4768850"/>
          <p14:tracePt t="22161" x="971550" y="4768850"/>
          <p14:tracePt t="22274" x="977900" y="4768850"/>
          <p14:tracePt t="22289" x="977900" y="4756150"/>
          <p14:tracePt t="22310" x="984250" y="4756150"/>
          <p14:tracePt t="22312" x="996950" y="4756150"/>
          <p14:tracePt t="22320" x="984250" y="4756150"/>
          <p14:tracePt t="22333" x="990600" y="4756150"/>
          <p14:tracePt t="22361" x="996950" y="4756150"/>
          <p14:tracePt t="22458" x="990600" y="4743450"/>
          <p14:tracePt t="22465" x="996950" y="4743450"/>
          <p14:tracePt t="22495" x="1003300" y="4743450"/>
          <p14:tracePt t="22513" x="1003300" y="4737100"/>
          <p14:tracePt t="22529" x="1009650" y="4737100"/>
          <p14:tracePt t="22553" x="1016000" y="4737100"/>
          <p14:tracePt t="22666" x="1022350" y="4737100"/>
          <p14:tracePt t="22680" x="1022350" y="4730750"/>
          <p14:tracePt t="22693" x="1035050" y="4730750"/>
          <p14:tracePt t="22939" x="1041400" y="4730750"/>
          <p14:tracePt t="22983" x="1041400" y="4718050"/>
          <p14:tracePt t="23081" x="1047750" y="4718050"/>
          <p14:tracePt t="23105" x="1047750" y="4711700"/>
          <p14:tracePt t="23111" x="1054100" y="4705350"/>
          <p14:tracePt t="23128" x="1066800" y="4692650"/>
          <p14:tracePt t="23135" x="1073150" y="4692650"/>
          <p14:tracePt t="23150" x="1079500" y="4692650"/>
          <p14:tracePt t="23201" x="1085850" y="4679950"/>
          <p14:tracePt t="23216" x="1092200" y="4679950"/>
          <p14:tracePt t="23225" x="1098550" y="4679950"/>
          <p14:tracePt t="23226" x="1104900" y="4673600"/>
          <p14:tracePt t="23249" x="1117600" y="4673600"/>
          <p14:tracePt t="23264" x="1123950" y="4673600"/>
          <p14:tracePt t="23272" x="1130300" y="4673600"/>
          <p14:tracePt t="23297" x="1136650" y="4673600"/>
          <p14:tracePt t="23312" x="1143000" y="4660900"/>
          <p14:tracePt t="23320" x="1149350" y="4660900"/>
          <p14:tracePt t="23332" x="1162050" y="4660900"/>
          <p14:tracePt t="23346" x="1187450" y="4660900"/>
          <p14:tracePt t="23367" x="1193800" y="4660900"/>
          <p14:tracePt t="23381" x="1206500" y="4660900"/>
          <p14:tracePt t="23395" x="1219200" y="4660900"/>
          <p14:tracePt t="23416" x="1244600" y="4660900"/>
          <p14:tracePt t="23430" x="1270000" y="4660900"/>
          <p14:tracePt t="23451" x="1320800" y="4660900"/>
          <p14:tracePt t="23465" x="1333500" y="4660900"/>
          <p14:tracePt t="23478" x="1346200" y="4660900"/>
          <p14:tracePt t="23499" x="1365250" y="4660900"/>
          <p14:tracePt t="23513" x="1377950" y="4660900"/>
          <p14:tracePt t="23534" x="1384300" y="4660900"/>
          <p14:tracePt t="23548" x="1409700" y="4660900"/>
          <p14:tracePt t="23562" x="1428750" y="4660900"/>
          <p14:tracePt t="23583" x="1466850" y="4660900"/>
          <p14:tracePt t="23596" x="1498600" y="4660900"/>
          <p14:tracePt t="23617" x="1549400" y="4667250"/>
          <p14:tracePt t="23631" x="1568450" y="4679950"/>
          <p14:tracePt t="23645" x="1600200" y="4686300"/>
          <p14:tracePt t="23667" x="1695450" y="4692650"/>
          <p14:tracePt t="23680" x="1708150" y="4699000"/>
          <p14:tracePt t="23700" x="1803400" y="4711700"/>
          <p14:tracePt t="23715" x="1905000" y="4737100"/>
          <p14:tracePt t="23729" x="2006600" y="4756150"/>
          <p14:tracePt t="23749" x="2089150" y="4768850"/>
          <p14:tracePt t="23763" x="2190750" y="4787900"/>
          <p14:tracePt t="23784" x="2324100" y="4787900"/>
          <p14:tracePt t="23798" x="2362200" y="4794250"/>
          <p14:tracePt t="23811" x="2368550" y="4794250"/>
          <p14:tracePt t="23833" x="2374900" y="4800600"/>
          <p14:tracePt t="23865" x="2368550" y="4800600"/>
          <p14:tracePt t="23872" x="2343150" y="4800600"/>
          <p14:tracePt t="23888" x="2330450" y="4800600"/>
          <p14:tracePt t="23896" x="2311400" y="4800600"/>
          <p14:tracePt t="23916" x="2273300" y="4800600"/>
          <p14:tracePt t="23930" x="2209800" y="4787900"/>
          <p14:tracePt t="23950" x="2089150" y="4749800"/>
          <p14:tracePt t="23965" x="2057400" y="4737100"/>
          <p14:tracePt t="23978" x="2044700" y="4730750"/>
          <p14:tracePt t="23999" x="2032000" y="4711700"/>
          <p14:tracePt t="24033" x="2032000" y="4705350"/>
          <p14:tracePt t="24047" x="2044700" y="4692650"/>
          <p14:tracePt t="24055" x="2076450" y="4692650"/>
          <p14:tracePt t="24062" x="2101850" y="4686300"/>
          <p14:tracePt t="24083" x="2146300" y="4679950"/>
          <p14:tracePt t="24096" x="2228850" y="4679950"/>
          <p14:tracePt t="24117" x="2330450" y="4679950"/>
          <p14:tracePt t="24131" x="2432050" y="4679950"/>
          <p14:tracePt t="24145" x="2533650" y="4679950"/>
          <p14:tracePt t="24166" x="2711450" y="4711700"/>
          <p14:tracePt t="24180" x="2781300" y="4718050"/>
          <p14:tracePt t="24201" x="3009900" y="4743450"/>
          <p14:tracePt t="24214" x="3149600" y="4743450"/>
          <p14:tracePt t="24236" x="3244850" y="4743450"/>
          <p14:tracePt t="24249" x="3263900" y="4743450"/>
          <p14:tracePt t="24263" x="3289300" y="4762500"/>
          <p14:tracePt t="24284" x="3308350" y="4775200"/>
          <p14:tracePt t="24298" x="3321050" y="4775200"/>
          <p14:tracePt t="24319" x="3321050" y="4781550"/>
          <p14:tracePt t="24345" x="3321050" y="4787900"/>
          <p14:tracePt t="24352" x="3314700" y="4787900"/>
          <p14:tracePt t="24368" x="3295650" y="4787900"/>
          <p14:tracePt t="24381" x="3289300" y="4794250"/>
          <p14:tracePt t="24402" x="3282950" y="4794250"/>
          <p14:tracePt t="24500" x="3295650" y="4800600"/>
          <p14:tracePt t="24513" x="3308350" y="4800600"/>
          <p14:tracePt t="24520" x="3321050" y="4800600"/>
          <p14:tracePt t="24527" x="3327400" y="4800600"/>
          <p14:tracePt t="24537" x="3333750" y="4800600"/>
          <p14:tracePt t="24689" x="3314700" y="4794250"/>
          <p14:tracePt t="24705" x="3302000" y="4787900"/>
          <p14:tracePt t="24712" x="3282950" y="4781550"/>
          <p14:tracePt t="24719" x="3251200" y="4762500"/>
          <p14:tracePt t="24728" x="3213100" y="4743450"/>
          <p14:tracePt t="24736" x="3187700" y="4730750"/>
          <p14:tracePt t="24749" x="3168650" y="4730750"/>
          <p14:tracePt t="24763" x="3092450" y="4711700"/>
          <p14:tracePt t="24784" x="2901950" y="4679950"/>
          <p14:tracePt t="24798" x="2819400" y="4679950"/>
          <p14:tracePt t="24819" x="2540000" y="4679950"/>
          <p14:tracePt t="24833" x="2292350" y="4679950"/>
          <p14:tracePt t="24848" x="2279650" y="4679950"/>
          <p14:tracePt t="24868" x="2241550" y="4667250"/>
          <p14:tracePt t="24881" x="2190750" y="4654550"/>
          <p14:tracePt t="24902" x="2146300" y="4641850"/>
          <p14:tracePt t="24916" x="2082800" y="4635500"/>
          <p14:tracePt t="24930" x="2032000" y="4635500"/>
          <p14:tracePt t="24950" x="1968500" y="4635500"/>
          <p14:tracePt t="24964" x="1930400" y="4635500"/>
          <p14:tracePt t="24985" x="1847850" y="4622800"/>
          <p14:tracePt t="24999" x="1828800" y="4616450"/>
          <p14:tracePt t="25013" x="1790700" y="4603750"/>
          <p14:tracePt t="25034" x="1714500" y="4584700"/>
          <p14:tracePt t="25048" x="1676400" y="4572000"/>
          <p14:tracePt t="25069" x="1600200" y="4546600"/>
          <p14:tracePt t="25083" x="1568450" y="4546600"/>
          <p14:tracePt t="25096" x="1536700" y="4533900"/>
          <p14:tracePt t="25117" x="1492250" y="4521200"/>
          <p14:tracePt t="25131" x="1454150" y="4502150"/>
          <p14:tracePt t="25152" x="1428750" y="4502150"/>
          <p14:tracePt t="25166" x="1416050" y="4489450"/>
          <p14:tracePt t="25209" x="1416050" y="4476750"/>
          <p14:tracePt t="25223" x="1416050" y="4470400"/>
          <p14:tracePt t="25233" x="1447800" y="4464050"/>
          <p14:tracePt t="25241" x="1473200" y="4464050"/>
          <p14:tracePt t="25249" x="1504950" y="4451350"/>
          <p14:tracePt t="25263" x="1536700" y="4451350"/>
          <p14:tracePt t="25284" x="1689100" y="4438650"/>
          <p14:tracePt t="25298" x="1828800" y="4438650"/>
          <p14:tracePt t="25320" x="2025650" y="4438650"/>
          <p14:tracePt t="25332" x="2082800" y="4438650"/>
          <p14:tracePt t="25346" x="2184400" y="4464050"/>
          <p14:tracePt t="25367" x="2273300" y="4489450"/>
          <p14:tracePt t="25381" x="2273300" y="4495800"/>
          <p14:tracePt t="25402" x="2279650" y="4502150"/>
          <p14:tracePt t="25433" x="2279650" y="4508500"/>
          <p14:tracePt t="25620" x="2279650" y="4502150"/>
          <p14:tracePt t="25624" x="2286000" y="4502150"/>
          <p14:tracePt t="25638" x="2292350" y="4502150"/>
          <p14:tracePt t="25645" x="2292350" y="4495800"/>
          <p14:tracePt t="25653" x="2298700" y="4489450"/>
          <p14:tracePt t="25666" x="2298700" y="4476750"/>
          <p14:tracePt t="25687" x="2324100" y="4464050"/>
          <p14:tracePt t="25700" x="2368550" y="4451350"/>
          <p14:tracePt t="25714" x="2381250" y="4451350"/>
          <p14:tracePt t="25735" x="2425700" y="4451350"/>
          <p14:tracePt t="25749" x="2438400" y="4451350"/>
          <p14:tracePt t="25770" x="2451100" y="4451350"/>
          <p14:tracePt t="25784" x="2438400" y="4451350"/>
          <p14:tracePt t="25798" x="2425700" y="4451350"/>
          <p14:tracePt t="25819" x="2368550" y="4451350"/>
          <p14:tracePt t="25832" x="2298700" y="4438650"/>
          <p14:tracePt t="25853" x="2260600" y="4432300"/>
          <p14:tracePt t="25867" x="2228850" y="4419600"/>
          <p14:tracePt t="25881" x="2216150" y="4413250"/>
          <p14:tracePt t="25902" x="2228850" y="4387850"/>
          <p14:tracePt t="25916" x="2247900" y="4387850"/>
          <p14:tracePt t="25937" x="2298700" y="4375150"/>
          <p14:tracePt t="25950" x="2317750" y="4375150"/>
          <p14:tracePt t="25965" x="2355850" y="4381500"/>
          <p14:tracePt t="25985" x="2362200" y="4381500"/>
          <p14:tracePt t="26136" x="2374900" y="4381500"/>
          <p14:tracePt t="26249" x="2381250" y="4381500"/>
          <p14:tracePt t="26265" x="2393950" y="4381500"/>
          <p14:tracePt t="26272" x="2406650" y="4381500"/>
          <p14:tracePt t="26289" x="2419350" y="4381500"/>
          <p14:tracePt t="26296" x="2432050" y="4381500"/>
          <p14:tracePt t="26302" x="2444750" y="4394200"/>
          <p14:tracePt t="26319" x="2470150" y="4400550"/>
          <p14:tracePt t="26333" x="2520950" y="4413250"/>
          <p14:tracePt t="26353" x="2635250" y="4432300"/>
          <p14:tracePt t="26367" x="2692400" y="4445000"/>
          <p14:tracePt t="26381" x="2825750" y="4476750"/>
          <p14:tracePt t="26402" x="3092450" y="4489450"/>
          <p14:tracePt t="26416" x="3206750" y="4489450"/>
          <p14:tracePt t="26437" x="3562350" y="4489450"/>
          <p14:tracePt t="26451" x="3752850" y="4489450"/>
          <p14:tracePt t="26465" x="3949700" y="4489450"/>
          <p14:tracePt t="26485" x="4178300" y="4489450"/>
          <p14:tracePt t="26499" x="4343400" y="4489450"/>
          <p14:tracePt t="26520" x="4591050" y="4489450"/>
          <p14:tracePt t="26534" x="4654550" y="4489450"/>
          <p14:tracePt t="26548" x="4749800" y="4483100"/>
          <p14:tracePt t="26569" x="4819650" y="4476750"/>
          <p14:tracePt t="26583" x="4832350" y="4476750"/>
          <p14:tracePt t="26609" x="4838700" y="4476750"/>
          <p14:tracePt t="26743" x="4826000" y="4476750"/>
          <p14:tracePt t="26751" x="4813300" y="4476750"/>
          <p14:tracePt t="26752" x="4794250" y="4476750"/>
          <p14:tracePt t="26769" x="4781550" y="4476750"/>
          <p14:tracePt t="26777" x="4768850" y="4476750"/>
          <p14:tracePt t="26784" x="4756150" y="4476750"/>
          <p14:tracePt t="26798" x="4737100" y="4476750"/>
          <p14:tracePt t="26819" x="4711700" y="4464050"/>
          <p14:tracePt t="26832" x="4705350" y="4464050"/>
          <p14:tracePt t="26854" x="4705350" y="4438650"/>
          <p14:tracePt t="26867" x="4705350" y="4432300"/>
          <p14:tracePt t="26881" x="4705350" y="4425950"/>
          <p14:tracePt t="26902" x="4724400" y="4406900"/>
          <p14:tracePt t="26915" x="4756150" y="4394200"/>
          <p14:tracePt t="26937" x="4870450" y="4381500"/>
          <p14:tracePt t="26951" x="4921250" y="4381500"/>
          <p14:tracePt t="26964" x="4946650" y="4381500"/>
          <p14:tracePt t="26985" x="4959350" y="4387850"/>
          <p14:tracePt t="26999" x="4959350" y="4400550"/>
          <p14:tracePt t="27020" x="4953000" y="4406900"/>
          <p14:tracePt t="27034" x="4927600" y="4413250"/>
          <p14:tracePt t="27055" x="4921250" y="4413250"/>
          <p14:tracePt t="27069" x="4914900" y="4413250"/>
          <p14:tracePt t="27118" x="4902200" y="4413250"/>
          <p14:tracePt t="27135" x="4895850" y="4413250"/>
          <p14:tracePt t="27141" x="4883150" y="4413250"/>
          <p14:tracePt t="27150" x="4864100" y="4413250"/>
          <p14:tracePt t="27161" x="4851400" y="4413250"/>
          <p14:tracePt t="27166" x="4819650" y="4425950"/>
          <p14:tracePt t="27186" x="4781550" y="4438650"/>
          <p14:tracePt t="27201" x="4686300" y="4457700"/>
          <p14:tracePt t="27221" x="4527550" y="4502150"/>
          <p14:tracePt t="27235" x="4292600" y="4572000"/>
          <p14:tracePt t="27249" x="3981450" y="4648200"/>
          <p14:tracePt t="27270" x="3727450" y="4711700"/>
          <p14:tracePt t="27284" x="3511550" y="4756150"/>
          <p14:tracePt t="27305" x="3302000" y="4813300"/>
          <p14:tracePt t="27319" x="3251200" y="4826000"/>
          <p14:tracePt t="27332" x="3130550" y="4845050"/>
          <p14:tracePt t="27353" x="2946400" y="4864100"/>
          <p14:tracePt t="27367" x="2889250" y="4883150"/>
          <p14:tracePt t="27388" x="2698750" y="4895850"/>
          <p14:tracePt t="27402" x="2571750" y="4895850"/>
          <p14:tracePt t="27416" x="2419350" y="4895850"/>
          <p14:tracePt t="27437" x="2260600" y="4895850"/>
          <p14:tracePt t="27451" x="2070100" y="4895850"/>
          <p14:tracePt t="27471" x="2019300" y="4895850"/>
          <p14:tracePt t="27486" x="1924050" y="4895850"/>
          <p14:tracePt t="27499" x="1835150" y="4876800"/>
          <p14:tracePt t="27520" x="1739900" y="4845050"/>
          <p14:tracePt t="27534" x="1714500" y="4838700"/>
          <p14:tracePt t="27555" x="1625600" y="4826000"/>
          <p14:tracePt t="27569" x="1587500" y="4813300"/>
          <p14:tracePt t="27583" x="1562100" y="4806950"/>
          <p14:tracePt t="27603" x="1555750" y="4800600"/>
          <p14:tracePt t="27617" x="1543050" y="4800600"/>
          <p14:tracePt t="27638" x="1536700" y="4800600"/>
          <p14:tracePt t="27652" x="1536700" y="4794250"/>
          <p14:tracePt t="27900" x="1536700" y="4787900"/>
          <p14:tracePt t="27904" x="1543050" y="4787900"/>
          <p14:tracePt t="27923" x="1549400" y="4781550"/>
          <p14:tracePt t="27929" x="1549400" y="4775200"/>
          <p14:tracePt t="27936" x="1555750" y="4775200"/>
          <p14:tracePt t="27950" x="1555750" y="4768850"/>
          <p14:tracePt t="27971" x="1562100" y="4762500"/>
          <p14:tracePt t="27985" x="1568450" y="4756150"/>
          <p14:tracePt t="28017" x="1574800" y="4749800"/>
          <p14:tracePt t="28025" x="1581150" y="4749800"/>
          <p14:tracePt t="28033" x="1593850" y="4737100"/>
          <p14:tracePt t="28055" x="1631950" y="4730750"/>
          <p14:tracePt t="28072" x="1638300" y="4724400"/>
          <p14:tracePt t="28113" x="1638300" y="4718050"/>
          <p14:tracePt t="28186" x="1651000" y="4718050"/>
          <p14:tracePt t="28241" x="1651000" y="4711700"/>
          <p14:tracePt t="28265" x="1657350" y="4711700"/>
          <p14:tracePt t="28270" x="1663700" y="4705350"/>
          <p14:tracePt t="28280" x="1670050" y="4705350"/>
          <p14:tracePt t="28289" x="1676400" y="4705350"/>
          <p14:tracePt t="28305" x="1689100" y="4705350"/>
          <p14:tracePt t="28319" x="1695450" y="4705350"/>
          <p14:tracePt t="28340" x="1714500" y="4699000"/>
          <p14:tracePt t="28353" x="1720850" y="4699000"/>
          <p14:tracePt t="28367" x="1733550" y="4699000"/>
          <p14:tracePt t="28389" x="1758950" y="4699000"/>
          <p14:tracePt t="28402" x="1784350" y="4699000"/>
          <p14:tracePt t="28423" x="1809750" y="4699000"/>
          <p14:tracePt t="28436" x="1835150" y="4699000"/>
          <p14:tracePt t="28450" x="1847850" y="4699000"/>
          <p14:tracePt t="28471" x="1854200" y="4699000"/>
          <p14:tracePt t="28485" x="1879600" y="4699000"/>
          <p14:tracePt t="28506" x="1924050" y="4699000"/>
          <p14:tracePt t="28520" x="1962150" y="4699000"/>
          <p14:tracePt t="28534" x="1981200" y="4699000"/>
          <p14:tracePt t="28555" x="2044700" y="4699000"/>
          <p14:tracePt t="28569" x="2063750" y="4699000"/>
          <p14:tracePt t="28589" x="2120900" y="4699000"/>
          <p14:tracePt t="28603" x="2165350" y="4699000"/>
          <p14:tracePt t="28617" x="2260600" y="4699000"/>
          <p14:tracePt t="28638" x="2355850" y="4699000"/>
          <p14:tracePt t="28651" x="2470150" y="4699000"/>
          <p14:tracePt t="28673" x="2743200" y="4699000"/>
          <p14:tracePt t="28687" x="2825750" y="4699000"/>
          <p14:tracePt t="28700" x="2908300" y="4699000"/>
          <p14:tracePt t="28721" x="3200400" y="4699000"/>
          <p14:tracePt t="28735" x="3302000" y="4699000"/>
          <p14:tracePt t="28756" x="3619500" y="4699000"/>
          <p14:tracePt t="28770" x="3797300" y="4718050"/>
          <p14:tracePt t="28784" x="3892550" y="4737100"/>
          <p14:tracePt t="28804" x="4254500" y="4800600"/>
          <p14:tracePt t="28819" x="4578350" y="4819650"/>
          <p14:tracePt t="28839" x="4940300" y="4819650"/>
          <p14:tracePt t="28853" x="5022850" y="4819650"/>
          <p14:tracePt t="28867" x="5238750" y="4826000"/>
          <p14:tracePt t="28888" x="5378450" y="4838700"/>
          <p14:tracePt t="28902" x="5448300" y="4838700"/>
          <p14:tracePt t="28923" x="5626100" y="4838700"/>
          <p14:tracePt t="28937" x="5702300" y="4838700"/>
          <p14:tracePt t="28950" x="5715000" y="4838700"/>
          <p14:tracePt t="29387" x="5708650" y="4838700"/>
          <p14:tracePt t="29394" x="5695950" y="4838700"/>
          <p14:tracePt t="29409" x="5683250" y="4838700"/>
          <p14:tracePt t="29415" x="5664200" y="4838700"/>
          <p14:tracePt t="29423" x="5607050" y="4838700"/>
          <p14:tracePt t="29436" x="5594350" y="4838700"/>
          <p14:tracePt t="29450" x="5518150" y="4838700"/>
          <p14:tracePt t="29471" x="5270500" y="4838700"/>
          <p14:tracePt t="29485" x="5168900" y="4838700"/>
          <p14:tracePt t="29506" x="4908550" y="4838700"/>
          <p14:tracePt t="29520" x="4743450" y="4838700"/>
          <p14:tracePt t="29534" x="4660900" y="4838700"/>
          <p14:tracePt t="29555" x="4400550" y="4838700"/>
          <p14:tracePt t="29568" x="4216400" y="4838700"/>
          <p14:tracePt t="29589" x="4044950" y="4838700"/>
          <p14:tracePt t="29603" x="3930650" y="4838700"/>
          <p14:tracePt t="29617" x="3879850" y="4838700"/>
          <p14:tracePt t="29638" x="3854450" y="4832350"/>
          <p14:tracePt t="29659" x="3848100" y="4819650"/>
          <p14:tracePt t="29681" x="3829050" y="4819650"/>
          <p14:tracePt t="29687" x="3822700" y="4819650"/>
          <p14:tracePt t="29745" x="3822700" y="4806950"/>
          <p14:tracePt t="30011" x="3835400" y="4806950"/>
          <p14:tracePt t="30016" x="3841750" y="4806950"/>
          <p14:tracePt t="30066" x="3848100" y="4806950"/>
          <p14:tracePt t="30087" x="3854450" y="4806950"/>
          <p14:tracePt t="30093" x="3860800" y="4813300"/>
          <p14:tracePt t="30104" x="3873500" y="4813300"/>
          <p14:tracePt t="30113" x="3879850" y="4813300"/>
          <p14:tracePt t="30124" x="3905250" y="4819650"/>
          <p14:tracePt t="30138" x="3949700" y="4819650"/>
          <p14:tracePt t="30152" x="4013200" y="4819650"/>
          <p14:tracePt t="30173" x="4057650" y="4819650"/>
          <p14:tracePt t="30186" x="4083050" y="4819650"/>
          <p14:tracePt t="30208" x="4108450" y="4819650"/>
          <p14:tracePt t="30221" x="4127500" y="4819650"/>
          <p14:tracePt t="30235" x="4178300" y="4826000"/>
          <p14:tracePt t="30256" x="4241800" y="4826000"/>
          <p14:tracePt t="30270" x="4273550" y="4826000"/>
          <p14:tracePt t="30291" x="4368800" y="4826000"/>
          <p14:tracePt t="30305" x="4387850" y="4826000"/>
          <p14:tracePt t="30353" x="4381500" y="4826000"/>
          <p14:tracePt t="30368" x="4368800" y="4826000"/>
          <p14:tracePt t="30377" x="4343400" y="4826000"/>
          <p14:tracePt t="30382" x="4330700" y="4826000"/>
          <p14:tracePt t="30393" x="4298950" y="4826000"/>
          <p14:tracePt t="30401" x="4254500" y="4826000"/>
          <p14:tracePt t="30423" x="4146550" y="4826000"/>
          <p14:tracePt t="30436" x="4000500" y="4826000"/>
          <p14:tracePt t="30457" x="3829050" y="4826000"/>
          <p14:tracePt t="30471" x="3790950" y="4826000"/>
          <p14:tracePt t="30485" x="3752850" y="4826000"/>
          <p14:tracePt t="30506" x="3708400" y="4819650"/>
          <p14:tracePt t="30520" x="3695700" y="4813300"/>
          <p14:tracePt t="30541" x="3670300" y="4800600"/>
          <p14:tracePt t="30560" x="3670300" y="4794250"/>
          <p14:tracePt t="30569" x="3670300" y="4787900"/>
          <p14:tracePt t="30589" x="3657600" y="4775200"/>
          <p14:tracePt t="30603" x="3657600" y="4756150"/>
          <p14:tracePt t="30624" x="3676650" y="4737100"/>
          <p14:tracePt t="30638" x="3689350" y="4730750"/>
          <p14:tracePt t="30652" x="3752850" y="4711700"/>
          <p14:tracePt t="30673" x="3841750" y="4705350"/>
          <p14:tracePt t="30687" x="3937000" y="4699000"/>
          <p14:tracePt t="30707" x="4051300" y="4699000"/>
          <p14:tracePt t="30721" x="4165600" y="4699000"/>
          <p14:tracePt t="30735" x="4203700" y="4699000"/>
          <p14:tracePt t="30756" x="4260850" y="4699000"/>
          <p14:tracePt t="30770" x="4267200" y="4699000"/>
          <p14:tracePt t="30791" x="4286250" y="4699000"/>
          <p14:tracePt t="30805" x="4298950" y="4705350"/>
          <p14:tracePt t="30819" x="4324350" y="4705350"/>
          <p14:tracePt t="30839" x="4349750" y="4705350"/>
          <p14:tracePt t="30853" x="4362450" y="4705350"/>
          <p14:tracePt t="30874" x="4406900" y="4718050"/>
          <p14:tracePt t="30888" x="4445000" y="4730750"/>
          <p14:tracePt t="30902" x="4470400" y="4730750"/>
          <p14:tracePt t="30922" x="4591050" y="4743450"/>
          <p14:tracePt t="30936" x="4641850" y="4743450"/>
          <p14:tracePt t="30957" x="4667250" y="4743450"/>
          <p14:tracePt t="30971" x="4673600" y="4743450"/>
          <p14:tracePt t="30985" x="4705350" y="4743450"/>
          <p14:tracePt t="31006" x="4787900" y="4743450"/>
          <p14:tracePt t="31020" x="4819650" y="4743450"/>
          <p14:tracePt t="31041" x="4933950" y="4743450"/>
          <p14:tracePt t="31055" x="5016500" y="4743450"/>
          <p14:tracePt t="31069" x="5054600" y="4743450"/>
          <p14:tracePt t="31089" x="5226050" y="4743450"/>
          <p14:tracePt t="31103" x="5372100" y="4743450"/>
          <p14:tracePt t="31125" x="5537200" y="4743450"/>
          <p14:tracePt t="31138" x="5575300" y="4743450"/>
          <p14:tracePt t="31152" x="5594350" y="4743450"/>
          <p14:tracePt t="31173" x="5607050" y="4743450"/>
          <p14:tracePt t="31410" x="5619750" y="4743450"/>
          <p14:tracePt t="31414" x="5645150" y="4743450"/>
          <p14:tracePt t="31429" x="5664200" y="4743450"/>
          <p14:tracePt t="31436" x="5689600" y="4743450"/>
          <p14:tracePt t="31443" x="5702300" y="4743450"/>
          <p14:tracePt t="31458" x="5746750" y="4743450"/>
          <p14:tracePt t="31471" x="5772150" y="4743450"/>
          <p14:tracePt t="31492" x="5861050" y="4743450"/>
          <p14:tracePt t="31506" x="5956300" y="4743450"/>
          <p14:tracePt t="31520" x="6013450" y="4743450"/>
          <p14:tracePt t="31540" x="6153150" y="4743450"/>
          <p14:tracePt t="31554" x="6216650" y="4743450"/>
          <p14:tracePt t="31575" x="6286500" y="4724400"/>
          <p14:tracePt t="31589" x="6318250" y="4718050"/>
          <p14:tracePt t="31603" x="6381750" y="4699000"/>
          <p14:tracePt t="31624" x="6419850" y="4686300"/>
          <p14:tracePt t="31638" x="6419850" y="4679950"/>
          <p14:tracePt t="31659" x="6432550" y="4679950"/>
          <p14:tracePt t="31689" x="6445250" y="4679950"/>
          <p14:tracePt t="31696" x="6457950" y="4673600"/>
          <p14:tracePt t="31712" x="6470650" y="4673600"/>
          <p14:tracePt t="31721" x="6483350" y="4673600"/>
          <p14:tracePt t="31742" x="6496050" y="4660900"/>
          <p14:tracePt t="31756" x="6508750" y="4660900"/>
          <p14:tracePt t="31930" x="6508750" y="4648200"/>
          <p14:tracePt t="31961" x="6502400" y="4641850"/>
          <p14:tracePt t="31977" x="6502400" y="4635500"/>
          <p14:tracePt t="31985" x="6496050" y="4629150"/>
          <p14:tracePt t="32009" x="6489700" y="4629150"/>
          <p14:tracePt t="32033" x="6483350" y="4629150"/>
          <p14:tracePt t="32057" x="6483350" y="4622800"/>
          <p14:tracePt t="32121" x="6489700" y="4622800"/>
          <p14:tracePt t="32129" x="6502400" y="4616450"/>
          <p14:tracePt t="32145" x="6508750" y="4616450"/>
          <p14:tracePt t="32153" x="6521450" y="4616450"/>
          <p14:tracePt t="32159" x="6527800" y="4616450"/>
          <p14:tracePt t="32172" x="6534150" y="4616450"/>
          <p14:tracePt t="32187" x="6546850" y="4603750"/>
          <p14:tracePt t="32207" x="6559550" y="4603750"/>
          <p14:tracePt t="32230" x="6559550" y="4610100"/>
          <p14:tracePt t="32288" x="6553200" y="4610100"/>
          <p14:tracePt t="32295" x="6527800" y="4610100"/>
          <p14:tracePt t="32301" x="6508750" y="4610100"/>
          <p14:tracePt t="32310" x="6508750" y="4603750"/>
          <p14:tracePt t="32325" x="6496050" y="4597400"/>
          <p14:tracePt t="32339" x="6496050" y="4559300"/>
          <p14:tracePt t="32353" x="6508750" y="4508500"/>
          <p14:tracePt t="32374" x="6540500" y="4464050"/>
          <p14:tracePt t="32388" x="6553200" y="4451350"/>
          <p14:tracePt t="32409" x="6584950" y="4438650"/>
          <p14:tracePt t="32422" x="6616700" y="4438650"/>
          <p14:tracePt t="32436" x="6629400" y="4438650"/>
          <p14:tracePt t="32457" x="6635750" y="4438650"/>
          <p14:tracePt t="32471" x="6648450" y="4445000"/>
          <p14:tracePt t="32492" x="6654800" y="4457700"/>
          <p14:tracePt t="32506" x="6654800" y="4470400"/>
          <p14:tracePt t="32520" x="6648450" y="4483100"/>
          <p14:tracePt t="32541" x="6642100" y="4489450"/>
          <p14:tracePt t="32554" x="6635750" y="4489450"/>
          <p14:tracePt t="32575" x="6616700" y="4495800"/>
          <p14:tracePt t="32589" x="6597650" y="4495800"/>
          <p14:tracePt t="32657" x="6616700" y="4483100"/>
          <p14:tracePt t="32681" x="6616700" y="4476750"/>
          <p14:tracePt t="32687" x="6629400" y="4476750"/>
          <p14:tracePt t="32697" x="6629400" y="4470400"/>
          <p14:tracePt t="32745" x="6635750" y="4470400"/>
          <p14:tracePt t="32831" x="6623050" y="4476750"/>
          <p14:tracePt t="32863" x="6610350" y="4489450"/>
          <p14:tracePt t="32887" x="6604000" y="4502150"/>
          <p14:tracePt t="32901" x="6597650" y="4508500"/>
          <p14:tracePt t="32921" x="6597650" y="4527550"/>
          <p14:tracePt t="32926" x="6591300" y="4527550"/>
          <p14:tracePt t="32961" x="6591300" y="4533900"/>
          <p14:tracePt t="32969" x="6584950" y="4533900"/>
          <p14:tracePt t="32985" x="6584950" y="4540250"/>
          <p14:tracePt t="32999" x="6578600" y="4540250"/>
          <p14:tracePt t="33008" x="6578600" y="4546600"/>
          <p14:tracePt t="33023" x="6572250" y="4552950"/>
          <p14:tracePt t="33031" x="6565900" y="4559300"/>
          <p14:tracePt t="33044" x="6559550" y="4565650"/>
          <p14:tracePt t="33055" x="6553200" y="4572000"/>
          <p14:tracePt t="33075" x="6546850" y="4584700"/>
          <p14:tracePt t="33089" x="6521450" y="4603750"/>
          <p14:tracePt t="33110" x="6502400" y="4622800"/>
          <p14:tracePt t="33124" x="6483350" y="4635500"/>
          <p14:tracePt t="33138" x="6432550" y="4667250"/>
          <p14:tracePt t="33159" x="6381750" y="4673600"/>
          <p14:tracePt t="33172" x="6324600" y="4692650"/>
          <p14:tracePt t="33194" x="6216650" y="4711700"/>
          <p14:tracePt t="33207" x="6178550" y="4724400"/>
          <p14:tracePt t="33221" x="6102350" y="4743450"/>
          <p14:tracePt t="33242" x="5994400" y="4743450"/>
          <p14:tracePt t="33256" x="5835650" y="4743450"/>
          <p14:tracePt t="33277" x="5753100" y="4743450"/>
          <p14:tracePt t="33291" x="5632450" y="4743450"/>
          <p14:tracePt t="33304" x="5619750" y="4743450"/>
          <p14:tracePt t="33377" x="5607050" y="4743450"/>
          <p14:tracePt t="33393" x="5600700" y="4743450"/>
          <p14:tracePt t="33400" x="5594350" y="4743450"/>
          <p14:tracePt t="33406" x="5588000" y="4743450"/>
          <p14:tracePt t="33417" x="5581650" y="4743450"/>
          <p14:tracePt t="33430" x="5568950" y="4743450"/>
          <p14:tracePt t="33448" x="5543550" y="4743450"/>
          <p14:tracePt t="33465" x="5524500" y="4743450"/>
          <p14:tracePt t="33472" x="5511800" y="4743450"/>
          <p14:tracePt t="33492" x="5480050" y="4743450"/>
          <p14:tracePt t="33506" x="5454650" y="4743450"/>
          <p14:tracePt t="33527" x="5416550" y="4743450"/>
          <p14:tracePt t="33541" x="5410200" y="4743450"/>
          <p14:tracePt t="33555" x="5397500" y="4749800"/>
          <p14:tracePt t="33576" x="5384800" y="4749800"/>
          <p14:tracePt t="33737" x="5372100" y="4749800"/>
          <p14:tracePt t="33743" x="5359400" y="4749800"/>
          <p14:tracePt t="33753" x="5340350" y="4749800"/>
          <p14:tracePt t="33760" x="5314950" y="4749800"/>
          <p14:tracePt t="33777" x="5270500" y="4749800"/>
          <p14:tracePt t="33791" x="5156200" y="4749800"/>
          <p14:tracePt t="33804" x="5080000" y="4749800"/>
          <p14:tracePt t="33825" x="4667250" y="4749800"/>
          <p14:tracePt t="33839" x="4368800" y="4756150"/>
          <p14:tracePt t="33860" x="4159250" y="4756150"/>
          <p14:tracePt t="33874" x="3981450" y="4762500"/>
          <p14:tracePt t="33888" x="3816350" y="4762500"/>
          <p14:tracePt t="33909" x="3619500" y="4762500"/>
          <p14:tracePt t="33922" x="3378200" y="4762500"/>
          <p14:tracePt t="33944" x="3028950" y="4762500"/>
          <p14:tracePt t="33957" x="2514600" y="4794250"/>
          <p14:tracePt t="33971" x="2393950" y="4800600"/>
          <p14:tracePt t="33992" x="1993900" y="4800600"/>
          <p14:tracePt t="34006" x="1847850" y="4813300"/>
          <p14:tracePt t="34027" x="1447800" y="4813300"/>
          <p14:tracePt t="34041" x="1244600" y="4813300"/>
          <p14:tracePt t="34061" x="1136650" y="4826000"/>
          <p14:tracePt t="34075" x="1117600" y="4826000"/>
          <p14:tracePt t="34089" x="1111250" y="4826000"/>
          <p14:tracePt t="34145" x="1104900" y="4826000"/>
          <p14:tracePt t="34207" x="1092200" y="4826000"/>
          <p14:tracePt t="34233" x="1085850" y="4826000"/>
          <p14:tracePt t="34241" x="1079500" y="4826000"/>
          <p14:tracePt t="34246" x="1073150" y="4826000"/>
          <p14:tracePt t="34353" x="1066800" y="4826000"/>
          <p14:tracePt t="34360" x="1054100" y="4826000"/>
          <p14:tracePt t="34388" x="1047750" y="4826000"/>
          <p14:tracePt t="34649" x="1022350" y="4819650"/>
          <p14:tracePt t="34654" x="1003300" y="4819650"/>
          <p14:tracePt t="34664" x="971550" y="4813300"/>
          <p14:tracePt t="34673" x="939800" y="4806950"/>
          <p14:tracePt t="34678" x="914400" y="4800600"/>
          <p14:tracePt t="34693" x="889000" y="4787900"/>
          <p14:tracePt t="34707" x="781050" y="4762500"/>
          <p14:tracePt t="34728" x="514350" y="4730750"/>
          <p14:tracePt t="34742" x="361950" y="473075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Video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A76E5-D47F-0C61-BEC7-D9767731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0"/>
            <a:ext cx="6301756" cy="6858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9793A64-51BF-04F6-5B0A-B13E46664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833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27"/>
    </mc:Choice>
    <mc:Fallback>
      <p:transition spd="slow" advTm="15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11" x="412750" y="1803400"/>
          <p14:tracePt t="3719" x="654050" y="1803400"/>
          <p14:tracePt t="3725" x="863600" y="1803400"/>
          <p14:tracePt t="3735" x="1035050" y="1803400"/>
          <p14:tracePt t="3755" x="1238250" y="1803400"/>
          <p14:tracePt t="3769" x="1365250" y="1803400"/>
          <p14:tracePt t="3783" x="1492250" y="1835150"/>
          <p14:tracePt t="3804" x="1676400" y="1885950"/>
          <p14:tracePt t="3818" x="1879600" y="1936750"/>
          <p14:tracePt t="3838" x="2127250" y="2000250"/>
          <p14:tracePt t="3852" x="2203450" y="2019300"/>
          <p14:tracePt t="3866" x="2343150" y="2044700"/>
          <p14:tracePt t="3888" x="2597150" y="2076450"/>
          <p14:tracePt t="3903" x="2660650" y="2082800"/>
          <p14:tracePt t="3922" x="2768600" y="2095500"/>
          <p14:tracePt t="3936" x="2813050" y="2108200"/>
          <p14:tracePt t="3949" x="2832100" y="2114550"/>
          <p14:tracePt t="3983" x="2832100" y="2120900"/>
          <p14:tracePt t="4007" x="2832100" y="2133600"/>
          <p14:tracePt t="4013" x="2838450" y="2139950"/>
          <p14:tracePt t="4023" x="2838450" y="2146300"/>
          <p14:tracePt t="4033" x="2838450" y="2152650"/>
          <p14:tracePt t="4054" x="2838450" y="2165350"/>
          <p14:tracePt t="4117" x="2851150" y="2165350"/>
          <p14:tracePt t="4124" x="2857500" y="2165350"/>
          <p14:tracePt t="4145" x="2863850" y="2165350"/>
          <p14:tracePt t="4199" x="2876550" y="2165350"/>
          <p14:tracePt t="4205" x="2895600" y="2165350"/>
          <p14:tracePt t="4215" x="2914650" y="2159000"/>
          <p14:tracePt t="4223" x="2933700" y="2152650"/>
          <p14:tracePt t="4234" x="2965450" y="2152650"/>
          <p14:tracePt t="4255" x="3092450" y="2127250"/>
          <p14:tracePt t="4269" x="3136900" y="2114550"/>
          <p14:tracePt t="4283" x="3251200" y="2082800"/>
          <p14:tracePt t="4304" x="3473450" y="2019300"/>
          <p14:tracePt t="4318" x="3549650" y="2000250"/>
          <p14:tracePt t="4338" x="3816350" y="1936750"/>
          <p14:tracePt t="4352" x="4013200" y="1892300"/>
          <p14:tracePt t="4366" x="4146550" y="1860550"/>
          <p14:tracePt t="4387" x="4445000" y="1809750"/>
          <p14:tracePt t="4401" x="4597400" y="1778000"/>
          <p14:tracePt t="4422" x="4775200" y="1733550"/>
          <p14:tracePt t="4436" x="4819650" y="1720850"/>
          <p14:tracePt t="4449" x="4914900" y="1701800"/>
          <p14:tracePt t="4470" x="5067300" y="1663700"/>
          <p14:tracePt t="4484" x="5118100" y="1651000"/>
          <p14:tracePt t="4505" x="5232400" y="1612900"/>
          <p14:tracePt t="4519" x="5270500" y="1587500"/>
          <p14:tracePt t="4533" x="5283200" y="1574800"/>
          <p14:tracePt t="4554" x="5334000" y="1549400"/>
          <p14:tracePt t="4567" x="5353050" y="1536700"/>
          <p14:tracePt t="4588" x="5372100" y="1524000"/>
          <p14:tracePt t="4602" x="5384800" y="1517650"/>
          <p14:tracePt t="4616" x="5397500" y="1504950"/>
          <p14:tracePt t="4637" x="5410200" y="1485900"/>
          <p14:tracePt t="4651" x="5410200" y="1479550"/>
          <p14:tracePt t="4671" x="5410200" y="1466850"/>
          <p14:tracePt t="4685" x="5410200" y="1454150"/>
          <p14:tracePt t="4751" x="5410200" y="1441450"/>
          <p14:tracePt t="4824" x="5416550" y="1441450"/>
          <p14:tracePt t="4829" x="5422900" y="1441450"/>
          <p14:tracePt t="4839" x="5422900" y="1435100"/>
          <p14:tracePt t="4887" x="5429250" y="1435100"/>
          <p14:tracePt t="4911" x="5422900" y="1441450"/>
          <p14:tracePt t="4919" x="5422900" y="1447800"/>
          <p14:tracePt t="4935" x="5416550" y="1460500"/>
          <p14:tracePt t="4949" x="5391150" y="1473200"/>
          <p14:tracePt t="4959" x="5378450" y="1473200"/>
          <p14:tracePt t="4967" x="5353050" y="1473200"/>
          <p14:tracePt t="4973" x="5308600" y="1485900"/>
          <p14:tracePt t="4984" x="5251450" y="1504950"/>
          <p14:tracePt t="5005" x="5048250" y="1549400"/>
          <p14:tracePt t="5019" x="4857750" y="1593850"/>
          <p14:tracePt t="5033" x="4724400" y="1619250"/>
          <p14:tracePt t="5054" x="4489450" y="1670050"/>
          <p14:tracePt t="5068" x="4292600" y="1720850"/>
          <p14:tracePt t="5088" x="4057650" y="1758950"/>
          <p14:tracePt t="5103" x="3867150" y="1778000"/>
          <p14:tracePt t="5123" x="3663950" y="1778000"/>
          <p14:tracePt t="5137" x="3511550" y="1790700"/>
          <p14:tracePt t="5152" x="3397250" y="1797050"/>
          <p14:tracePt t="5172" x="3321050" y="1797050"/>
          <p14:tracePt t="5185" x="3251200" y="1797050"/>
          <p14:tracePt t="5199" x="3200400" y="1797050"/>
          <p14:tracePt t="5220" x="3130550" y="1797050"/>
          <p14:tracePt t="5234" x="3035300" y="1797050"/>
          <p14:tracePt t="5255" x="2870200" y="1797050"/>
          <p14:tracePt t="5269" x="2755900" y="1797050"/>
          <p14:tracePt t="5290" x="2641600" y="1797050"/>
          <p14:tracePt t="5304" x="2514600" y="1803400"/>
          <p14:tracePt t="5318" x="2438400" y="1809750"/>
          <p14:tracePt t="5339" x="2247900" y="1828800"/>
          <p14:tracePt t="5352" x="2171700" y="1854200"/>
          <p14:tracePt t="5373" x="2133600" y="1873250"/>
          <p14:tracePt t="5387" x="2120900" y="1905000"/>
          <p14:tracePt t="5401" x="2108200" y="1930400"/>
          <p14:tracePt t="5422" x="2095500" y="1955800"/>
          <p14:tracePt t="5436" x="2089150" y="1981200"/>
          <p14:tracePt t="5457" x="2089150" y="2012950"/>
          <p14:tracePt t="5471" x="2095500" y="2032000"/>
          <p14:tracePt t="5487" x="2095500" y="2038350"/>
          <p14:tracePt t="5505" x="2095500" y="2044700"/>
          <p14:tracePt t="5519" x="2133600" y="2070100"/>
          <p14:tracePt t="5540" x="2159000" y="2089150"/>
          <p14:tracePt t="5554" x="2184400" y="2101850"/>
          <p14:tracePt t="5567" x="2197100" y="2101850"/>
          <p14:tracePt t="5588" x="2235200" y="2108200"/>
          <p14:tracePt t="5602" x="2298700" y="2108200"/>
          <p14:tracePt t="5623" x="2393950" y="2108200"/>
          <p14:tracePt t="5637" x="2432050" y="2108200"/>
          <p14:tracePt t="5651" x="2482850" y="2108200"/>
          <p14:tracePt t="5672" x="2546350" y="2108200"/>
          <p14:tracePt t="5685" x="2565400" y="2108200"/>
          <p14:tracePt t="5707" x="2616200" y="2095500"/>
          <p14:tracePt t="5720" x="2628900" y="2095500"/>
          <p14:tracePt t="5905" x="2647950" y="2095500"/>
          <p14:tracePt t="5925" x="2660650" y="2095500"/>
          <p14:tracePt t="5931" x="2673350" y="2095500"/>
          <p14:tracePt t="5941" x="2686050" y="2095500"/>
          <p14:tracePt t="5951" x="2698750" y="2095500"/>
          <p14:tracePt t="5957" x="2711450" y="2095500"/>
          <p14:tracePt t="5970" x="2724150" y="2095500"/>
          <p14:tracePt t="5984" x="2743200" y="2095500"/>
          <p14:tracePt t="6005" x="2774950" y="2082800"/>
          <p14:tracePt t="6019" x="2806700" y="2082800"/>
          <p14:tracePt t="6040" x="2863850" y="2082800"/>
          <p14:tracePt t="6054" x="2914650" y="2082800"/>
          <p14:tracePt t="6067" x="2952750" y="2082800"/>
          <p14:tracePt t="6088" x="3054350" y="2082800"/>
          <p14:tracePt t="6102" x="3124200" y="2082800"/>
          <p14:tracePt t="6123" x="3200400" y="2082800"/>
          <p14:tracePt t="6137" x="3270250" y="2082800"/>
          <p14:tracePt t="6151" x="3340100" y="2082800"/>
          <p14:tracePt t="6171" x="3441700" y="2082800"/>
          <p14:tracePt t="6186" x="3556000" y="2082800"/>
          <p14:tracePt t="6207" x="3733800" y="2082800"/>
          <p14:tracePt t="6220" x="3803650" y="2082800"/>
          <p14:tracePt t="6234" x="3930650" y="2082800"/>
          <p14:tracePt t="6255" x="4044950" y="2082800"/>
          <p14:tracePt t="6269" x="4102100" y="2082800"/>
          <p14:tracePt t="6290" x="4152900" y="2082800"/>
          <p14:tracePt t="6304" x="4165600" y="2082800"/>
          <p14:tracePt t="6317" x="4171950" y="2082800"/>
          <p14:tracePt t="6338" x="4178300" y="2082800"/>
          <p14:tracePt t="6424" x="4184650" y="2082800"/>
          <p14:tracePt t="6431" x="4191000" y="2082800"/>
          <p14:tracePt t="6437" x="4197350" y="2082800"/>
          <p14:tracePt t="6447" x="4203700" y="2082800"/>
          <p14:tracePt t="6650" x="4210050" y="2089150"/>
          <p14:tracePt t="6671" x="4216400" y="2089150"/>
          <p14:tracePt t="6677" x="4235450" y="2089150"/>
          <p14:tracePt t="6695" x="4241800" y="2089150"/>
          <p14:tracePt t="6701" x="4241800" y="2101850"/>
          <p14:tracePt t="6709" x="4248150" y="2101850"/>
          <p14:tracePt t="6759" x="4248150" y="2108200"/>
          <p14:tracePt t="6767" x="4248150" y="2114550"/>
          <p14:tracePt t="6773" x="4241800" y="2120900"/>
          <p14:tracePt t="6783" x="4222750" y="2127250"/>
          <p14:tracePt t="6791" x="4191000" y="2127250"/>
          <p14:tracePt t="6803" x="4171950" y="2139950"/>
          <p14:tracePt t="6824" x="4165600" y="2139950"/>
          <p14:tracePt t="6839" x="4159250" y="2139950"/>
          <p14:tracePt t="6863" x="4165600" y="2139950"/>
          <p14:tracePt t="6873" x="4178300" y="2139950"/>
          <p14:tracePt t="6888" x="4216400" y="2139950"/>
          <p14:tracePt t="6908" x="4273550" y="2139950"/>
          <p14:tracePt t="6922" x="4324350" y="2133600"/>
          <p14:tracePt t="6935" x="4368800" y="2133600"/>
          <p14:tracePt t="6957" x="4387850" y="2133600"/>
          <p14:tracePt t="6970" x="4406900" y="2133600"/>
          <p14:tracePt t="6991" x="4406900" y="2139950"/>
          <p14:tracePt t="7045" x="4406900" y="2152650"/>
          <p14:tracePt t="7069" x="4400550" y="2152650"/>
          <p14:tracePt t="7133" x="4400550" y="2159000"/>
          <p14:tracePt t="7151" x="4400550" y="2165350"/>
          <p14:tracePt t="7157" x="4400550" y="2171700"/>
          <p14:tracePt t="7167" x="4400550" y="2178050"/>
          <p14:tracePt t="7175" x="4406900" y="2184400"/>
          <p14:tracePt t="7185" x="4406900" y="2190750"/>
          <p14:tracePt t="7207" x="4432300" y="2203450"/>
          <p14:tracePt t="7220" x="4432300" y="2216150"/>
          <p14:tracePt t="7241" x="4413250" y="2222500"/>
          <p14:tracePt t="7255" x="4343400" y="2197100"/>
          <p14:tracePt t="7562" x="4337050" y="2197100"/>
          <p14:tracePt t="7575" x="4330700" y="2197100"/>
          <p14:tracePt t="7587" x="4337050" y="2197100"/>
          <p14:tracePt t="7593" x="4356100" y="2197100"/>
          <p14:tracePt t="7599" x="4375150" y="2197100"/>
          <p14:tracePt t="7607" x="4400550" y="2197100"/>
          <p14:tracePt t="7623" x="4521200" y="2197100"/>
          <p14:tracePt t="7637" x="4622800" y="2197100"/>
          <p14:tracePt t="7658" x="4699000" y="2197100"/>
          <p14:tracePt t="7671" x="4749800" y="2197100"/>
          <p14:tracePt t="7685" x="4813300" y="2209800"/>
          <p14:tracePt t="7706" x="4908550" y="2235200"/>
          <p14:tracePt t="7720" x="4959350" y="2247900"/>
          <p14:tracePt t="7741" x="4965700" y="2260600"/>
          <p14:tracePt t="7755" x="4940300" y="2279650"/>
          <p14:tracePt t="7769" x="4870450" y="2305050"/>
          <p14:tracePt t="7790" x="4762500" y="2311400"/>
          <p14:tracePt t="7803" x="4432300" y="2349500"/>
          <p14:tracePt t="7824" x="4114800" y="2355850"/>
          <p14:tracePt t="7838" x="3886200" y="2355850"/>
          <p14:tracePt t="7859" x="3238500" y="2387600"/>
          <p14:tracePt t="7873" x="2971800" y="2438400"/>
          <p14:tracePt t="7888" x="2901950" y="2463800"/>
          <p14:tracePt t="7908" x="2857500" y="2476500"/>
          <p14:tracePt t="7921" x="2806700" y="2501900"/>
          <p14:tracePt t="7936" x="2813050" y="2533650"/>
          <p14:tracePt t="7956" x="2863850" y="2578100"/>
          <p14:tracePt t="7970" x="2914650" y="2609850"/>
          <p14:tracePt t="7991" x="3079750" y="2711450"/>
          <p14:tracePt t="8005" x="3143250" y="2755900"/>
          <p14:tracePt t="8026" x="3282950" y="2857500"/>
          <p14:tracePt t="8039" x="3352800" y="2908300"/>
          <p14:tracePt t="8053" x="3352800" y="2914650"/>
          <p14:tracePt t="8075" x="3390900" y="2965450"/>
          <p14:tracePt t="8088" x="3460750" y="3016250"/>
          <p14:tracePt t="8109" x="3517900" y="3060700"/>
          <p14:tracePt t="8123" x="3530600" y="3067050"/>
          <p14:tracePt t="8137" x="3556000" y="3086100"/>
          <p14:tracePt t="8158" x="3556000" y="3092450"/>
          <p14:tracePt t="8172" x="3587750" y="3105150"/>
          <p14:tracePt t="8193" x="3644900" y="3143250"/>
          <p14:tracePt t="8207" x="3695700" y="3162300"/>
          <p14:tracePt t="8220" x="3714750" y="3168650"/>
          <p14:tracePt t="8241" x="3733800" y="3187700"/>
          <p14:tracePt t="8255" x="3733800" y="3194050"/>
          <p14:tracePt t="8276" x="3727450" y="3213100"/>
          <p14:tracePt t="8290" x="3651250" y="3257550"/>
          <p14:tracePt t="8303" x="3581400" y="3302000"/>
          <p14:tracePt t="8324" x="3524250" y="3340100"/>
          <p14:tracePt t="8338" x="3448050" y="3365500"/>
          <p14:tracePt t="8359" x="3270250" y="3454400"/>
          <p14:tracePt t="8373" x="3168650" y="3498850"/>
          <p14:tracePt t="8387" x="2901950" y="3587750"/>
          <p14:tracePt t="8408" x="2698750" y="3727450"/>
          <p14:tracePt t="8422" x="2660650" y="3771900"/>
          <p14:tracePt t="8442" x="2616200" y="3841750"/>
          <p14:tracePt t="8457" x="2616200" y="3873500"/>
          <p14:tracePt t="8471" x="2641600" y="3898900"/>
          <p14:tracePt t="8491" x="2692400" y="3937000"/>
          <p14:tracePt t="8505" x="2736850" y="3956050"/>
          <p14:tracePt t="8526" x="2870200" y="3987800"/>
          <p14:tracePt t="8540" x="2933700" y="4006850"/>
          <p14:tracePt t="8553" x="3048000" y="4044950"/>
          <p14:tracePt t="8574" x="3194050" y="4089400"/>
          <p14:tracePt t="8589" x="3282950" y="4114800"/>
          <p14:tracePt t="8609" x="3378200" y="4152900"/>
          <p14:tracePt t="8623" x="3486150" y="4216400"/>
          <p14:tracePt t="8637" x="3543300" y="4254500"/>
          <p14:tracePt t="8658" x="3644900" y="4419600"/>
          <p14:tracePt t="8672" x="3708400" y="4565650"/>
          <p14:tracePt t="8693" x="3784600" y="4870450"/>
          <p14:tracePt t="8707" x="3790950" y="4978400"/>
          <p14:tracePt t="8720" x="3816350" y="5168900"/>
          <p14:tracePt t="8741" x="3848100" y="5473700"/>
          <p14:tracePt t="8755" x="3879850" y="5581650"/>
          <p14:tracePt t="8776" x="3949700" y="5835650"/>
          <p14:tracePt t="8790" x="3994150" y="5981700"/>
          <p14:tracePt t="8804" x="4013200" y="6045200"/>
          <p14:tracePt t="8824" x="4064000" y="6191250"/>
          <p14:tracePt t="8838" x="4083050" y="6203950"/>
          <p14:tracePt t="8859" x="4089400" y="6203950"/>
          <p14:tracePt t="8873" x="4108450" y="6203950"/>
          <p14:tracePt t="8887" x="4146550" y="6153150"/>
          <p14:tracePt t="8908" x="4203700" y="6051550"/>
          <p14:tracePt t="8922" x="4279900" y="5918200"/>
          <p14:tracePt t="8943" x="4451350" y="5670550"/>
          <p14:tracePt t="8957" x="4616450" y="5397500"/>
          <p14:tracePt t="8973" x="4705350" y="5264150"/>
          <p14:tracePt t="8992" x="5048250" y="4743450"/>
          <p14:tracePt t="9007" x="5327650" y="4318000"/>
          <p14:tracePt t="9027" x="5613400" y="3898900"/>
          <p14:tracePt t="9040" x="5873750" y="3524250"/>
          <p14:tracePt t="9053" x="6083300" y="3238500"/>
          <p14:tracePt t="9075" x="6235700" y="3028950"/>
          <p14:tracePt t="9088" x="6299200" y="2933700"/>
          <p14:tracePt t="9109" x="6318250" y="2927350"/>
          <p14:tracePt t="9135" x="6318250" y="2946400"/>
          <p14:tracePt t="9143" x="6318250" y="2978150"/>
          <p14:tracePt t="9158" x="6318250" y="3028950"/>
          <p14:tracePt t="9172" x="6299200" y="3130550"/>
          <p14:tracePt t="9192" x="6280150" y="3327400"/>
          <p14:tracePt t="9207" x="6261100" y="3460750"/>
          <p14:tracePt t="9220" x="6248400" y="3517900"/>
          <p14:tracePt t="9241" x="6223000" y="3683000"/>
          <p14:tracePt t="9255" x="6203950" y="3765550"/>
          <p14:tracePt t="9276" x="6191250" y="3790950"/>
          <p14:tracePt t="9290" x="6184900" y="3822700"/>
          <p14:tracePt t="9304" x="6172200" y="3822700"/>
          <p14:tracePt t="9335" x="6172200" y="3829050"/>
          <p14:tracePt t="9373" x="6165850" y="3829050"/>
          <p14:tracePt t="9381" x="6146800" y="3829050"/>
          <p14:tracePt t="9397" x="6127750" y="3829050"/>
          <p14:tracePt t="9407" x="6121400" y="3829050"/>
          <p14:tracePt t="9413" x="6108700" y="3829050"/>
          <p14:tracePt t="9431" x="6096000" y="3829050"/>
          <p14:tracePt t="9447" x="6089650" y="3829050"/>
          <p14:tracePt t="9456" x="6045200" y="3835400"/>
          <p14:tracePt t="9470" x="5994400" y="3841750"/>
          <p14:tracePt t="9491" x="5829300" y="3854450"/>
          <p14:tracePt t="9505" x="5594350" y="3898900"/>
          <p14:tracePt t="9526" x="5308600" y="3962400"/>
          <p14:tracePt t="9539" x="5092700" y="4032250"/>
          <p14:tracePt t="9561" x="4902200" y="4108450"/>
          <p14:tracePt t="9575" x="4743450" y="4152900"/>
          <p14:tracePt t="9609" x="4622800" y="4159250"/>
          <p14:tracePt t="9623" x="4559300" y="4159250"/>
          <p14:tracePt t="9644" x="4540250" y="4159250"/>
          <p14:tracePt t="9658" x="4533900" y="4159250"/>
          <p14:tracePt t="9671" x="4527550" y="4159250"/>
          <p14:tracePt t="9693" x="4502150" y="4159250"/>
          <p14:tracePt t="9707" x="4464050" y="4159250"/>
          <p14:tracePt t="9727" x="4413250" y="4159250"/>
          <p14:tracePt t="9741" x="4375150" y="4159250"/>
          <p14:tracePt t="9755" x="4337050" y="4159250"/>
          <p14:tracePt t="9776" x="4184650" y="4146550"/>
          <p14:tracePt t="9789" x="4146550" y="4140200"/>
          <p14:tracePt t="9811" x="4121150" y="4140200"/>
          <p14:tracePt t="9831" x="4114800" y="4133850"/>
          <p14:tracePt t="9855" x="4108450" y="4127500"/>
          <p14:tracePt t="9865" x="4102100" y="4121150"/>
          <p14:tracePt t="9887" x="4083050" y="4114800"/>
          <p14:tracePt t="9903" x="4076700" y="4114800"/>
          <p14:tracePt t="9911" x="4070350" y="4102100"/>
          <p14:tracePt t="9921" x="4064000" y="4102100"/>
          <p14:tracePt t="9942" x="4051300" y="4089400"/>
          <p14:tracePt t="9957" x="4044950" y="4089400"/>
          <p14:tracePt t="9977" x="4038600" y="4089400"/>
          <p14:tracePt t="9991" x="4032250" y="4083050"/>
          <p14:tracePt t="10005" x="4032250" y="4064000"/>
          <p14:tracePt t="10026" x="4032250" y="4051300"/>
          <p14:tracePt t="10040" x="4032250" y="4032250"/>
          <p14:tracePt t="10061" x="4076700" y="3968750"/>
          <p14:tracePt t="10075" x="4095750" y="3949700"/>
          <p14:tracePt t="10088" x="4127500" y="3911600"/>
          <p14:tracePt t="10109" x="4171950" y="3848100"/>
          <p14:tracePt t="10123" x="4171950" y="3829050"/>
          <p14:tracePt t="10143" x="4216400" y="3803650"/>
          <p14:tracePt t="10157" x="4292600" y="3752850"/>
          <p14:tracePt t="10172" x="4330700" y="3733800"/>
          <p14:tracePt t="10192" x="4400550" y="3708400"/>
          <p14:tracePt t="10206" x="4432300" y="3702050"/>
          <p14:tracePt t="10227" x="4438650" y="3702050"/>
          <p14:tracePt t="10241" x="4470400" y="3714750"/>
          <p14:tracePt t="10255" x="4489450" y="3740150"/>
          <p14:tracePt t="10276" x="4540250" y="3803650"/>
          <p14:tracePt t="10290" x="4565650" y="3841750"/>
          <p14:tracePt t="10311" x="4565650" y="3873500"/>
          <p14:tracePt t="10325" x="4565650" y="3879850"/>
          <p14:tracePt t="10338" x="4559300" y="3886200"/>
          <p14:tracePt t="10359" x="4514850" y="3905250"/>
          <p14:tracePt t="10373" x="4457700" y="3917950"/>
          <p14:tracePt t="10394" x="4362450" y="3937000"/>
          <p14:tracePt t="10408" x="4235450" y="3943350"/>
          <p14:tracePt t="10422" x="4083050" y="3943350"/>
          <p14:tracePt t="10442" x="3930650" y="3943350"/>
          <p14:tracePt t="10456" x="3924300" y="3943350"/>
          <p14:tracePt t="10511" x="3930650" y="3943350"/>
          <p14:tracePt t="10517" x="3949700" y="3943350"/>
          <p14:tracePt t="10527" x="3981450" y="3930650"/>
          <p14:tracePt t="10535" x="3994150" y="3930650"/>
          <p14:tracePt t="10541" x="4025900" y="3924300"/>
          <p14:tracePt t="10561" x="4140200" y="3905250"/>
          <p14:tracePt t="10575" x="4267200" y="3898900"/>
          <p14:tracePt t="10588" x="4362450" y="3898900"/>
          <p14:tracePt t="10609" x="4375150" y="3898900"/>
          <p14:tracePt t="10629" x="4375150" y="3905250"/>
          <p14:tracePt t="10645" x="4362450" y="3917950"/>
          <p14:tracePt t="10658" x="4324350" y="3937000"/>
          <p14:tracePt t="10672" x="4298950" y="3943350"/>
          <p14:tracePt t="10692" x="4260850" y="3956050"/>
          <p14:tracePt t="10706" x="4216400" y="3956050"/>
          <p14:tracePt t="10727" x="4171950" y="3956050"/>
          <p14:tracePt t="10837" x="4171950" y="3968750"/>
          <p14:tracePt t="10961" x="4159250" y="3968750"/>
          <p14:tracePt t="10967" x="4146550" y="3968750"/>
          <p14:tracePt t="10973" x="4114800" y="3987800"/>
          <p14:tracePt t="10983" x="4095750" y="3994150"/>
          <p14:tracePt t="10991" x="4064000" y="3994150"/>
          <p14:tracePt t="11011" x="3943350" y="4013200"/>
          <p14:tracePt t="11025" x="3778250" y="4032250"/>
          <p14:tracePt t="11039" x="3536950" y="4064000"/>
          <p14:tracePt t="11061" x="3187700" y="4133850"/>
          <p14:tracePt t="11075" x="2819400" y="4197350"/>
          <p14:tracePt t="11095" x="2216150" y="4292600"/>
          <p14:tracePt t="11109" x="1987550" y="4324350"/>
          <p14:tracePt t="11123" x="1524000" y="4368800"/>
          <p14:tracePt t="11144" x="863600" y="4387850"/>
          <p14:tracePt t="11159" x="692150" y="4387850"/>
          <p14:tracePt t="11179" x="355600" y="4387850"/>
          <p14:tracePt t="11192" x="285750" y="4375150"/>
          <p14:tracePt t="11206" x="241300" y="4362450"/>
          <p14:tracePt t="11227" x="158750" y="4305300"/>
          <p14:tracePt t="11241" x="95250" y="4254500"/>
          <p14:tracePt t="12095" x="6350" y="3136900"/>
          <p14:tracePt t="12101" x="44450" y="3098800"/>
          <p14:tracePt t="12111" x="69850" y="3060700"/>
          <p14:tracePt t="12119" x="95250" y="3022600"/>
          <p14:tracePt t="12125" x="133350" y="2990850"/>
          <p14:tracePt t="12144" x="215900" y="2933700"/>
          <p14:tracePt t="12158" x="292100" y="2882900"/>
          <p14:tracePt t="12179" x="368300" y="2806700"/>
          <p14:tracePt t="12192" x="508000" y="2717800"/>
          <p14:tracePt t="12206" x="571500" y="2667000"/>
          <p14:tracePt t="12227" x="717550" y="2571750"/>
          <p14:tracePt t="12241" x="1022350" y="2374900"/>
          <p14:tracePt t="12262" x="1136650" y="2317750"/>
          <p14:tracePt t="12275" x="1327150" y="2203450"/>
          <p14:tracePt t="12290" x="1435100" y="2139950"/>
          <p14:tracePt t="12311" x="1492250" y="2101850"/>
          <p14:tracePt t="12324" x="1504950" y="2082800"/>
          <p14:tracePt t="12345" x="1587500" y="2051050"/>
          <p14:tracePt t="12359" x="1631950" y="2038350"/>
          <p14:tracePt t="12380" x="1714500" y="1987550"/>
          <p14:tracePt t="12394" x="1879600" y="1885950"/>
          <p14:tracePt t="12408" x="2273300" y="1530350"/>
          <p14:tracePt t="12429" x="2438400" y="1301750"/>
          <p14:tracePt t="12442" x="2711450" y="730250"/>
          <p14:tracePt t="12463" x="3028950" y="0"/>
          <p14:tracePt t="12477" x="3079750" y="0"/>
          <p14:tracePt t="12495" x="3028950" y="0"/>
          <p14:tracePt t="12512" x="2927350" y="0"/>
          <p14:tracePt t="12525" x="2889250" y="0"/>
          <p14:tracePt t="12547" x="2794000" y="0"/>
          <p14:tracePt t="12567" x="2787650" y="0"/>
          <p14:tracePt t="12575" x="2787650" y="19050"/>
          <p14:tracePt t="12595" x="2806700" y="107950"/>
          <p14:tracePt t="12609" x="2876550" y="260350"/>
          <p14:tracePt t="12630" x="3130550" y="654050"/>
          <p14:tracePt t="12644" x="3232150" y="825500"/>
          <p14:tracePt t="12658" x="3467100" y="1200150"/>
          <p14:tracePt t="12679" x="3917950" y="1885950"/>
          <p14:tracePt t="12692" x="4083050" y="2127250"/>
          <p14:tracePt t="12713" x="4527550" y="2711450"/>
          <p14:tracePt t="12727" x="4699000" y="2952750"/>
          <p14:tracePt t="12741" x="4743450" y="3016250"/>
          <p14:tracePt t="12762" x="4813300" y="3130550"/>
          <p14:tracePt t="12776" x="4819650" y="3168650"/>
          <p14:tracePt t="12797" x="4787900" y="3257550"/>
          <p14:tracePt t="12810" x="4781550" y="3295650"/>
          <p14:tracePt t="12824" x="4737100" y="3390900"/>
          <p14:tracePt t="12845" x="4616450" y="3600450"/>
          <p14:tracePt t="12859" x="4546600" y="3702050"/>
          <p14:tracePt t="12880" x="4260850" y="4102100"/>
          <p14:tracePt t="12895" x="4032250" y="4406900"/>
          <p14:tracePt t="12908" x="3930650" y="4546600"/>
          <p14:tracePt t="12929" x="3549650" y="5022850"/>
          <p14:tracePt t="12942" x="3308350" y="5327650"/>
          <p14:tracePt t="12963" x="3124200" y="5619750"/>
          <p14:tracePt t="12977" x="3073400" y="5702300"/>
          <p14:tracePt t="12991" x="3003550" y="5810250"/>
          <p14:tracePt t="13012" x="2825750" y="5861050"/>
          <p14:tracePt t="13026" x="2774950" y="5867400"/>
          <p14:tracePt t="13047" x="2552700" y="5867400"/>
          <p14:tracePt t="13061" x="2419350" y="5873750"/>
          <p14:tracePt t="13074" x="2368550" y="5886450"/>
          <p14:tracePt t="13095" x="2228850" y="5905500"/>
          <p14:tracePt t="13109" x="2101850" y="5905500"/>
          <p14:tracePt t="13130" x="1962150" y="5905500"/>
          <p14:tracePt t="13144" x="1758950" y="5905500"/>
          <p14:tracePt t="13158" x="1536700" y="5905500"/>
          <p14:tracePt t="13178" x="1371600" y="5905500"/>
          <p14:tracePt t="13192" x="1244600" y="5886450"/>
          <p14:tracePt t="13213" x="1130300" y="5848350"/>
          <p14:tracePt t="13227" x="990600" y="5810250"/>
          <p14:tracePt t="13241" x="876300" y="5784850"/>
          <p14:tracePt t="13262" x="469900" y="5670550"/>
          <p14:tracePt t="13276" x="133350" y="553720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Video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A3288-BC18-A2FD-2558-C7F5BF551A27}"/>
              </a:ext>
            </a:extLst>
          </p:cNvPr>
          <p:cNvSpPr txBox="1"/>
          <p:nvPr/>
        </p:nvSpPr>
        <p:spPr>
          <a:xfrm>
            <a:off x="2362200" y="3886200"/>
            <a:ext cx="541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https://www.w3schools.com/html/html_youtube.asp</a:t>
            </a:r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D98C6-7D39-F37D-B265-50F2408E7438}"/>
              </a:ext>
            </a:extLst>
          </p:cNvPr>
          <p:cNvSpPr txBox="1"/>
          <p:nvPr/>
        </p:nvSpPr>
        <p:spPr>
          <a:xfrm>
            <a:off x="1096652" y="2565649"/>
            <a:ext cx="6019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4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HTML YouTube Videos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351B0B6-6AED-E574-DD58-BD1AD0E01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786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13"/>
    </mc:Choice>
    <mc:Fallback>
      <p:transition spd="slow" advTm="97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286000" y="2774654"/>
            <a:ext cx="5791200" cy="130869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fr-FR" sz="3200" b="1" spc="-20" dirty="0" err="1">
                <a:solidFill>
                  <a:srgbClr val="FFFFFF"/>
                </a:solidFill>
              </a:rPr>
              <a:t>Graceful</a:t>
            </a:r>
            <a:r>
              <a:rPr lang="fr-FR" sz="3200" b="1" spc="-20" dirty="0">
                <a:solidFill>
                  <a:srgbClr val="FFFFFF"/>
                </a:solidFill>
              </a:rPr>
              <a:t> </a:t>
            </a:r>
            <a:r>
              <a:rPr lang="fr-FR" sz="3200" b="1" spc="-20" dirty="0" err="1">
                <a:solidFill>
                  <a:srgbClr val="FFFFFF"/>
                </a:solidFill>
              </a:rPr>
              <a:t>Degradation</a:t>
            </a:r>
            <a:r>
              <a:rPr lang="fr-FR" sz="3200" b="1" spc="-20" dirty="0">
                <a:solidFill>
                  <a:srgbClr val="FFFFFF"/>
                </a:solidFill>
              </a:rPr>
              <a:t> and Progressive </a:t>
            </a:r>
            <a:r>
              <a:rPr lang="fr-FR" sz="3200" b="1" spc="-20" dirty="0" err="1">
                <a:solidFill>
                  <a:srgbClr val="FFFFFF"/>
                </a:solidFill>
              </a:rPr>
              <a:t>Enhancement</a:t>
            </a:r>
            <a:br>
              <a:rPr lang="en-GB" sz="3200" b="1" spc="-20" dirty="0">
                <a:solidFill>
                  <a:srgbClr val="FFFFFF"/>
                </a:solidFill>
              </a:rPr>
            </a:br>
            <a:endParaRPr lang="en-GB" sz="2000" b="1" spc="-20" dirty="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E2AE52D-0389-8170-A1C7-6C0187B3E7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57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3"/>
    </mc:Choice>
    <mc:Fallback>
      <p:transition spd="slow" advTm="9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AE8742-6042-683A-DDE4-FCAA4FCC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18" y="865187"/>
            <a:ext cx="6786563" cy="51276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9A82E7C-7007-181E-52C4-DC3DF25E6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348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43"/>
    </mc:Choice>
    <mc:Fallback>
      <p:transition spd="slow" advTm="80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37" x="88900" y="2749550"/>
          <p14:tracePt t="1739" x="146050" y="2730500"/>
          <p14:tracePt t="1753" x="190500" y="2717800"/>
          <p14:tracePt t="1765" x="234950" y="2705100"/>
          <p14:tracePt t="1786" x="273050" y="2673350"/>
          <p14:tracePt t="1800" x="298450" y="2660650"/>
          <p14:tracePt t="1814" x="304800" y="2654300"/>
          <p14:tracePt t="1849" x="311150" y="2654300"/>
          <p14:tracePt t="1873" x="317500" y="2654300"/>
          <p14:tracePt t="1882" x="330200" y="2660650"/>
          <p14:tracePt t="1888" x="361950" y="2686050"/>
          <p14:tracePt t="1897" x="374650" y="2705100"/>
          <p14:tracePt t="1918" x="400050" y="2749550"/>
          <p14:tracePt t="1932" x="444500" y="2819400"/>
          <p14:tracePt t="1953" x="539750" y="2933700"/>
          <p14:tracePt t="1967" x="660400" y="3067050"/>
          <p14:tracePt t="1981" x="711200" y="3136900"/>
          <p14:tracePt t="2002" x="990600" y="3467100"/>
          <p14:tracePt t="2016" x="1054100" y="3524250"/>
          <p14:tracePt t="2036" x="1168400" y="3600450"/>
          <p14:tracePt t="2050" x="1270000" y="3670300"/>
          <p14:tracePt t="2064" x="1320800" y="3702050"/>
          <p14:tracePt t="2086" x="1365250" y="3740150"/>
          <p14:tracePt t="2099" x="1358900" y="3740150"/>
          <p14:tracePt t="2503" x="1371600" y="3733800"/>
          <p14:tracePt t="2507" x="1384300" y="3727450"/>
          <p14:tracePt t="2523" x="1409700" y="3721100"/>
          <p14:tracePt t="2529" x="1441450" y="3708400"/>
          <p14:tracePt t="2536" x="1466850" y="3702050"/>
          <p14:tracePt t="2550" x="1492250" y="3689350"/>
          <p14:tracePt t="2571" x="1574800" y="3676650"/>
          <p14:tracePt t="2585" x="1638300" y="3657600"/>
          <p14:tracePt t="2599" x="1657350" y="3644900"/>
          <p14:tracePt t="2620" x="1790700" y="3587750"/>
          <p14:tracePt t="2634" x="1892300" y="3549650"/>
          <p14:tracePt t="2654" x="2000250" y="3505200"/>
          <p14:tracePt t="2668" x="2101850" y="3441700"/>
          <p14:tracePt t="2682" x="2209800" y="3365500"/>
          <p14:tracePt t="2703" x="2400300" y="3232150"/>
          <p14:tracePt t="2717" x="2451100" y="3187700"/>
          <p14:tracePt t="2737" x="2667000" y="3022600"/>
          <p14:tracePt t="2752" x="2813050" y="2914650"/>
          <p14:tracePt t="2765" x="2876550" y="2863850"/>
          <p14:tracePt t="2786" x="3105150" y="2724150"/>
          <p14:tracePt t="2800" x="3295650" y="2597150"/>
          <p14:tracePt t="2821" x="3549650" y="2489200"/>
          <p14:tracePt t="2835" x="3841750" y="2374900"/>
          <p14:tracePt t="2849" x="4152900" y="2273300"/>
          <p14:tracePt t="2870" x="4445000" y="2197100"/>
          <p14:tracePt t="2884" x="4508500" y="2178050"/>
          <p14:tracePt t="2904" x="4610100" y="2146300"/>
          <p14:tracePt t="2918" x="4622800" y="2133600"/>
          <p14:tracePt t="2944" x="4622800" y="2127250"/>
          <p14:tracePt t="2953" x="4610100" y="2120900"/>
          <p14:tracePt t="2967" x="4572000" y="2108200"/>
          <p14:tracePt t="2987" x="4470400" y="2051050"/>
          <p14:tracePt t="3002" x="4349750" y="1974850"/>
          <p14:tracePt t="3015" x="4203700" y="1847850"/>
          <p14:tracePt t="3036" x="4064000" y="1714500"/>
          <p14:tracePt t="3050" x="4000500" y="1593850"/>
          <p14:tracePt t="3073" x="3975100" y="1479550"/>
          <p14:tracePt t="3085" x="4019550" y="1403350"/>
          <p14:tracePt t="3099" x="4038600" y="1365250"/>
          <p14:tracePt t="3120" x="4070350" y="1320800"/>
          <p14:tracePt t="3133" x="4095750" y="1289050"/>
          <p14:tracePt t="3154" x="4133850" y="1257300"/>
          <p14:tracePt t="3168" x="4146550" y="1250950"/>
          <p14:tracePt t="3182" x="4197350" y="1244600"/>
          <p14:tracePt t="3203" x="4260850" y="1231900"/>
          <p14:tracePt t="3217" x="4267200" y="1231900"/>
          <p14:tracePt t="3242" x="4267200" y="1238250"/>
          <p14:tracePt t="3251" x="4260850" y="1238250"/>
          <p14:tracePt t="3265" x="4241800" y="1250950"/>
          <p14:tracePt t="3297" x="4241800" y="1263650"/>
          <p14:tracePt t="3313" x="4248150" y="1263650"/>
          <p14:tracePt t="3321" x="4248150" y="1276350"/>
          <p14:tracePt t="3335" x="4260850" y="1276350"/>
          <p14:tracePt t="3349" x="4311650" y="1308100"/>
          <p14:tracePt t="3370" x="4362450" y="1320800"/>
          <p14:tracePt t="3383" x="4387850" y="1320800"/>
          <p14:tracePt t="3405" x="4483100" y="1346200"/>
          <p14:tracePt t="3418" x="4514850" y="1371600"/>
          <p14:tracePt t="3432" x="4514850" y="1384300"/>
          <p14:tracePt t="3453" x="4546600" y="1422400"/>
          <p14:tracePt t="3467" x="4572000" y="1454150"/>
          <p14:tracePt t="3488" x="4578350" y="1479550"/>
          <p14:tracePt t="3502" x="4591050" y="1492250"/>
          <p14:tracePt t="3515" x="4603750" y="1504950"/>
          <p14:tracePt t="3536" x="4616450" y="1504950"/>
          <p14:tracePt t="3550" x="4629150" y="1504950"/>
          <p14:tracePt t="3664" x="4610100" y="1504950"/>
          <p14:tracePt t="3665" x="4597400" y="1504950"/>
          <p14:tracePt t="3668" x="4565650" y="1504950"/>
          <p14:tracePt t="3682" x="4413250" y="1466850"/>
          <p14:tracePt t="3703" x="4216400" y="1397000"/>
          <p14:tracePt t="3717" x="4127500" y="1377950"/>
          <p14:tracePt t="3738" x="3784600" y="1314450"/>
          <p14:tracePt t="3751" x="3549650" y="1301750"/>
          <p14:tracePt t="3765" x="3460750" y="1301750"/>
          <p14:tracePt t="3786" x="3308350" y="1301750"/>
          <p14:tracePt t="3800" x="3270250" y="1301750"/>
          <p14:tracePt t="3821" x="3219450" y="1320800"/>
          <p14:tracePt t="3835" x="3168650" y="1346200"/>
          <p14:tracePt t="3848" x="3124200" y="1377950"/>
          <p14:tracePt t="3870" x="3086100" y="1428750"/>
          <p14:tracePt t="3883" x="3054350" y="1479550"/>
          <p14:tracePt t="3904" x="3003550" y="1543050"/>
          <p14:tracePt t="3918" x="2889250" y="1663700"/>
          <p14:tracePt t="3939" x="2819400" y="1720850"/>
          <p14:tracePt t="3953" x="2768600" y="1790700"/>
          <p14:tracePt t="3966" x="2724150" y="1860550"/>
          <p14:tracePt t="3988" x="2692400" y="1936750"/>
          <p14:tracePt t="4001" x="2686050" y="1981200"/>
          <p14:tracePt t="4022" x="2667000" y="2070100"/>
          <p14:tracePt t="4036" x="2571750" y="2152650"/>
          <p14:tracePt t="4050" x="2533650" y="2260600"/>
          <p14:tracePt t="4072" x="2501900" y="2374900"/>
          <p14:tracePt t="4085" x="2482850" y="2470150"/>
          <p14:tracePt t="4106" x="2476500" y="2597150"/>
          <p14:tracePt t="4120" x="2476500" y="2647950"/>
          <p14:tracePt t="4134" x="2476500" y="2762250"/>
          <p14:tracePt t="4154" x="2482850" y="2927350"/>
          <p14:tracePt t="4168" x="2482850" y="2978150"/>
          <p14:tracePt t="4189" x="2495550" y="3092450"/>
          <p14:tracePt t="4203" x="2495550" y="3136900"/>
          <p14:tracePt t="4217" x="2514600" y="3181350"/>
          <p14:tracePt t="4237" x="2514600" y="3194050"/>
          <p14:tracePt t="4251" x="2514600" y="3206750"/>
          <p14:tracePt t="4272" x="2527300" y="3238500"/>
          <p14:tracePt t="4286" x="2527300" y="3244850"/>
          <p14:tracePt t="4300" x="2533650" y="3257550"/>
          <p14:tracePt t="4370" x="2533650" y="3263900"/>
          <p14:tracePt t="4400" x="2533650" y="3282950"/>
          <p14:tracePt t="4409" x="2527300" y="3282950"/>
          <p14:tracePt t="4417" x="2520950" y="3289300"/>
          <p14:tracePt t="4423" x="2508250" y="3295650"/>
          <p14:tracePt t="4439" x="2476500" y="3295650"/>
          <p14:tracePt t="4453" x="2444750" y="3302000"/>
          <p14:tracePt t="4467" x="2413000" y="3314700"/>
          <p14:tracePt t="4488" x="2381250" y="3333750"/>
          <p14:tracePt t="4502" x="2374900" y="3340100"/>
          <p14:tracePt t="4522" x="2349500" y="3359150"/>
          <p14:tracePt t="4634" x="2343150" y="3359150"/>
          <p14:tracePt t="7855" x="2355850" y="3365500"/>
          <p14:tracePt t="7873" x="2374900" y="3365500"/>
          <p14:tracePt t="7881" x="2393950" y="3365500"/>
          <p14:tracePt t="7887" x="2413000" y="3365500"/>
          <p14:tracePt t="7895" x="2432050" y="3365500"/>
          <p14:tracePt t="7904" x="2451100" y="3359150"/>
          <p14:tracePt t="7925" x="2514600" y="3346450"/>
          <p14:tracePt t="7939" x="2597150" y="3340100"/>
          <p14:tracePt t="7953" x="2673350" y="3327400"/>
          <p14:tracePt t="7974" x="2749550" y="3308350"/>
          <p14:tracePt t="7987" x="2813050" y="3295650"/>
          <p14:tracePt t="8008" x="2927350" y="3263900"/>
          <p14:tracePt t="8022" x="2971800" y="3251200"/>
          <p14:tracePt t="8036" x="3060700" y="3225800"/>
          <p14:tracePt t="8057" x="3194050" y="3194050"/>
          <p14:tracePt t="8072" x="3238500" y="3181350"/>
          <p14:tracePt t="8092" x="3346450" y="3149600"/>
          <p14:tracePt t="8106" x="3378200" y="3136900"/>
          <p14:tracePt t="8121" x="3384550" y="3136900"/>
          <p14:tracePt t="8145" x="3397250" y="3136900"/>
          <p14:tracePt t="8161" x="3397250" y="3130550"/>
          <p14:tracePt t="8175" x="3403600" y="3130550"/>
          <p14:tracePt t="8189" x="3409950" y="3130550"/>
          <p14:tracePt t="8210" x="3416300" y="3130550"/>
          <p14:tracePt t="8224" x="3429000" y="3130550"/>
          <p14:tracePt t="8237" x="3441700" y="3117850"/>
          <p14:tracePt t="8258" x="3479800" y="3117850"/>
          <p14:tracePt t="8272" x="3530600" y="3105150"/>
          <p14:tracePt t="8293" x="3587750" y="3105150"/>
          <p14:tracePt t="8307" x="3657600" y="3105150"/>
          <p14:tracePt t="8321" x="3702050" y="3105150"/>
          <p14:tracePt t="8342" x="3797300" y="3105150"/>
          <p14:tracePt t="8356" x="3905250" y="3105150"/>
          <p14:tracePt t="8377" x="4000500" y="3105150"/>
          <p14:tracePt t="8390" x="4095750" y="3105150"/>
          <p14:tracePt t="8404" x="4178300" y="3105150"/>
          <p14:tracePt t="8426" x="4324350" y="3105150"/>
          <p14:tracePt t="8439" x="4425950" y="3105150"/>
          <p14:tracePt t="8460" x="4527550" y="3105150"/>
          <p14:tracePt t="8473" x="4603750" y="3098800"/>
          <p14:tracePt t="8487" x="4667250" y="3098800"/>
          <p14:tracePt t="8509" x="4718050" y="3098800"/>
          <p14:tracePt t="8522" x="4743450" y="3098800"/>
          <p14:tracePt t="8543" x="4775200" y="3098800"/>
          <p14:tracePt t="8557" x="4806950" y="3098800"/>
          <p14:tracePt t="8571" x="4819650" y="3098800"/>
          <p14:tracePt t="8592" x="4851400" y="3098800"/>
          <p14:tracePt t="8606" x="4870450" y="3098800"/>
          <p14:tracePt t="9015" x="4883150" y="3098800"/>
          <p14:tracePt t="9027" x="4902200" y="3098800"/>
          <p14:tracePt t="9036" x="4933950" y="3098800"/>
          <p14:tracePt t="9043" x="4940300" y="3092450"/>
          <p14:tracePt t="9050" x="4959350" y="3086100"/>
          <p14:tracePt t="9057" x="4997450" y="3073400"/>
          <p14:tracePt t="9071" x="5010150" y="3073400"/>
          <p14:tracePt t="9093" x="5073650" y="3060700"/>
          <p14:tracePt t="9106" x="5168900" y="3054350"/>
          <p14:tracePt t="9126" x="5200650" y="3054350"/>
          <p14:tracePt t="9140" x="5245100" y="3054350"/>
          <p14:tracePt t="9154" x="5314950" y="3054350"/>
          <p14:tracePt t="9175" x="5391150" y="3054350"/>
          <p14:tracePt t="9189" x="5480050" y="3054350"/>
          <p14:tracePt t="9210" x="5638800" y="3054350"/>
          <p14:tracePt t="9224" x="5721350" y="3054350"/>
          <p14:tracePt t="9237" x="5746750" y="3054350"/>
          <p14:tracePt t="9259" x="5803900" y="3048000"/>
          <p14:tracePt t="9272" x="5810250" y="3048000"/>
          <p14:tracePt t="9293" x="5816600" y="3048000"/>
          <p14:tracePt t="9311" x="5822950" y="3041650"/>
          <p14:tracePt t="9321" x="5829300" y="3041650"/>
          <p14:tracePt t="9342" x="5835650" y="3041650"/>
          <p14:tracePt t="9355" x="5854700" y="3041650"/>
          <p14:tracePt t="9376" x="5861050" y="3035300"/>
          <p14:tracePt t="10575" x="5867400" y="3035300"/>
          <p14:tracePt t="10583" x="5854700" y="3035300"/>
          <p14:tracePt t="10599" x="5822950" y="3035300"/>
          <p14:tracePt t="10607" x="5791200" y="3041650"/>
          <p14:tracePt t="10613" x="5778500" y="3048000"/>
          <p14:tracePt t="10626" x="5746750" y="3054350"/>
          <p14:tracePt t="10640" x="5651500" y="3067050"/>
          <p14:tracePt t="10661" x="5518150" y="3098800"/>
          <p14:tracePt t="10675" x="5372100" y="3124200"/>
          <p14:tracePt t="10689" x="5232400" y="3149600"/>
          <p14:tracePt t="10710" x="5099050" y="3168650"/>
          <p14:tracePt t="10724" x="4965700" y="3181350"/>
          <p14:tracePt t="10744" x="4743450" y="3181350"/>
          <p14:tracePt t="10759" x="4610100" y="3181350"/>
          <p14:tracePt t="10773" x="4559300" y="3187700"/>
          <p14:tracePt t="10793" x="4375150" y="3187700"/>
          <p14:tracePt t="10807" x="4254500" y="3187700"/>
          <p14:tracePt t="10828" x="4114800" y="3187700"/>
          <p14:tracePt t="10842" x="4064000" y="3187700"/>
          <p14:tracePt t="10855" x="3949700" y="3187700"/>
          <p14:tracePt t="10876" x="3816350" y="3187700"/>
          <p14:tracePt t="10890" x="3651250" y="3194050"/>
          <p14:tracePt t="10911" x="3486150" y="3200400"/>
          <p14:tracePt t="10925" x="3346450" y="3225800"/>
          <p14:tracePt t="10939" x="3206750" y="3232150"/>
          <p14:tracePt t="10960" x="2946400" y="3232150"/>
          <p14:tracePt t="10974" x="2838450" y="3232150"/>
          <p14:tracePt t="10994" x="2578100" y="3251200"/>
          <p14:tracePt t="11009" x="2520950" y="3251200"/>
          <p14:tracePt t="11029" x="2419350" y="3251200"/>
          <p14:tracePt t="11043" x="2393950" y="3251200"/>
          <p14:tracePt t="11057" x="2374900" y="3251200"/>
          <p14:tracePt t="11079" x="2343150" y="3244850"/>
          <p14:tracePt t="11091" x="2336800" y="3244850"/>
          <p14:tracePt t="11112" x="2324100" y="3238500"/>
          <p14:tracePt t="11210" x="2311400" y="3232150"/>
          <p14:tracePt t="11226" x="2298700" y="3225800"/>
          <p14:tracePt t="11239" x="2292350" y="3225800"/>
          <p14:tracePt t="11249" x="2286000" y="3225800"/>
          <p14:tracePt t="11286" x="2286000" y="3219450"/>
          <p14:tracePt t="11376" x="2273300" y="3219450"/>
          <p14:tracePt t="24688" x="2305050" y="3219450"/>
          <p14:tracePt t="24703" x="2393950" y="3219450"/>
          <p14:tracePt t="24709" x="2559050" y="3219450"/>
          <p14:tracePt t="24716" x="2705100" y="3219450"/>
          <p14:tracePt t="24723" x="2813050" y="3219450"/>
          <p14:tracePt t="24737" x="2863850" y="3219450"/>
          <p14:tracePt t="24758" x="2895600" y="3219450"/>
          <p14:tracePt t="24772" x="2965450" y="3232150"/>
          <p14:tracePt t="24786" x="3016250" y="3232150"/>
          <p14:tracePt t="24807" x="3086100" y="3232150"/>
          <p14:tracePt t="24821" x="3175000" y="3232150"/>
          <p14:tracePt t="24842" x="3289300" y="3232150"/>
          <p14:tracePt t="24855" x="3390900" y="3232150"/>
          <p14:tracePt t="24869" x="3454400" y="3232150"/>
          <p14:tracePt t="24890" x="3644900" y="3232150"/>
          <p14:tracePt t="24904" x="3740150" y="3232150"/>
          <p14:tracePt t="24925" x="3790950" y="3232150"/>
          <p14:tracePt t="24938" x="3816350" y="3232150"/>
          <p14:tracePt t="24952" x="3867150" y="3232150"/>
          <p14:tracePt t="24973" x="3917950" y="3232150"/>
          <p14:tracePt t="24987" x="3962400" y="3232150"/>
          <p14:tracePt t="25008" x="4038600" y="3232150"/>
          <p14:tracePt t="25022" x="4064000" y="3238500"/>
          <p14:tracePt t="25036" x="4102100" y="3238500"/>
          <p14:tracePt t="25056" x="4127500" y="3238500"/>
          <p14:tracePt t="25071" x="4133850" y="3238500"/>
          <p14:tracePt t="25362" x="4140200" y="3238500"/>
          <p14:tracePt t="25383" x="4146550" y="3238500"/>
          <p14:tracePt t="25424" x="4152900" y="3238500"/>
          <p14:tracePt t="25431" x="4159250" y="3238500"/>
          <p14:tracePt t="25456" x="4165600" y="3238500"/>
          <p14:tracePt t="25479" x="4178300" y="3238500"/>
          <p14:tracePt t="27741" x="4584700" y="3162300"/>
          <p14:tracePt t="27753" x="4908550" y="3092450"/>
          <p14:tracePt t="27767" x="5054600" y="3060700"/>
          <p14:tracePt t="27775" x="5124450" y="3048000"/>
          <p14:tracePt t="27778" x="5137150" y="3035300"/>
          <p14:tracePt t="27792" x="5162550" y="3035300"/>
          <p14:tracePt t="27806" x="5207000" y="3022600"/>
          <p14:tracePt t="27827" x="5276850" y="3016250"/>
          <p14:tracePt t="27841" x="5321300" y="3009900"/>
          <p14:tracePt t="27855" x="5340350" y="2997200"/>
          <p14:tracePt t="27876" x="5422900" y="2990850"/>
          <p14:tracePt t="27890" x="5518150" y="2978150"/>
          <p14:tracePt t="27911" x="5638800" y="2952750"/>
          <p14:tracePt t="27924" x="5664200" y="2946400"/>
          <p14:tracePt t="27939" x="5721350" y="2927350"/>
          <p14:tracePt t="27959" x="5759450" y="2921000"/>
          <p14:tracePt t="27973" x="5772150" y="2921000"/>
          <p14:tracePt t="27994" x="5797550" y="2914650"/>
          <p14:tracePt t="28008" x="5803900" y="2908300"/>
          <p14:tracePt t="28022" x="5816600" y="2908300"/>
          <p14:tracePt t="28043" x="5822950" y="2901950"/>
          <p14:tracePt t="28056" x="5848350" y="2901950"/>
          <p14:tracePt t="28078" x="5873750" y="2901950"/>
          <p14:tracePt t="28092" x="5924550" y="2901950"/>
          <p14:tracePt t="28112" x="5988050" y="2901950"/>
          <p14:tracePt t="28126" x="6026150" y="2901950"/>
          <p14:tracePt t="28140" x="6076950" y="2901950"/>
          <p14:tracePt t="28161" x="6115050" y="2901950"/>
          <p14:tracePt t="28402" x="6121400" y="2901950"/>
          <p14:tracePt t="28415" x="6140450" y="2908300"/>
          <p14:tracePt t="28424" x="6153150" y="2933700"/>
          <p14:tracePt t="28431" x="6178550" y="2946400"/>
          <p14:tracePt t="28446" x="6197600" y="2965450"/>
          <p14:tracePt t="28459" x="6235700" y="2990850"/>
          <p14:tracePt t="28473" x="6280150" y="3009900"/>
          <p14:tracePt t="28494" x="6337300" y="3022600"/>
          <p14:tracePt t="28508" x="6400800" y="3041650"/>
          <p14:tracePt t="28529" x="6559550" y="3079750"/>
          <p14:tracePt t="28543" x="6635750" y="3098800"/>
          <p14:tracePt t="28557" x="6673850" y="3105150"/>
          <p14:tracePt t="28577" x="6762750" y="3124200"/>
          <p14:tracePt t="28592" x="6807200" y="3124200"/>
          <p14:tracePt t="28612" x="6826250" y="3124200"/>
          <p14:tracePt t="28626" x="6832600" y="3124200"/>
          <p14:tracePt t="28640" x="6838950" y="3124200"/>
          <p14:tracePt t="28664" x="6845300" y="3130550"/>
          <p14:tracePt t="28703" x="6858000" y="3130550"/>
          <p14:tracePt t="28726" x="6883400" y="3130550"/>
          <p14:tracePt t="28733" x="6889750" y="3124200"/>
          <p14:tracePt t="28739" x="6908800" y="3124200"/>
          <p14:tracePt t="28751" x="6921500" y="3124200"/>
          <p14:tracePt t="28759" x="6940550" y="3124200"/>
          <p14:tracePt t="28779" x="6991350" y="3105150"/>
          <p14:tracePt t="28793" x="7042150" y="3092450"/>
          <p14:tracePt t="28807" x="7067550" y="3086100"/>
          <p14:tracePt t="28827" x="7162800" y="3041650"/>
          <p14:tracePt t="28841" x="7200900" y="3009900"/>
          <p14:tracePt t="28862" x="7258050" y="2978150"/>
          <p14:tracePt t="28876" x="7277100" y="2959100"/>
          <p14:tracePt t="28890" x="7346950" y="2914650"/>
          <p14:tracePt t="28911" x="7442200" y="2857500"/>
          <p14:tracePt t="28925" x="7480300" y="2838450"/>
          <p14:tracePt t="28945" x="7575550" y="2787650"/>
          <p14:tracePt t="28959" x="7607300" y="2774950"/>
          <p14:tracePt t="28973" x="7620000" y="2774950"/>
          <p14:tracePt t="28994" x="7632700" y="2768600"/>
          <p14:tracePt t="29015" x="7632700" y="2774950"/>
          <p14:tracePt t="29029" x="7632700" y="2781300"/>
          <p14:tracePt t="29043" x="7632700" y="2794000"/>
          <p14:tracePt t="31891" x="7607300" y="2813050"/>
          <p14:tracePt t="31899" x="6877050" y="2908300"/>
          <p14:tracePt t="31910" x="6426200" y="2959100"/>
          <p14:tracePt t="31917" x="6413500" y="2965450"/>
          <p14:tracePt t="31952" x="6400800" y="2971800"/>
          <p14:tracePt t="31953" x="6388100" y="2978150"/>
          <p14:tracePt t="31960" x="6362700" y="2997200"/>
          <p14:tracePt t="31980" x="6261100" y="3003550"/>
          <p14:tracePt t="31994" x="6121400" y="3028950"/>
          <p14:tracePt t="32015" x="5969000" y="3067050"/>
          <p14:tracePt t="32028" x="5918200" y="3086100"/>
          <p14:tracePt t="32043" x="5816600" y="3117850"/>
          <p14:tracePt t="32063" x="5638800" y="3155950"/>
          <p14:tracePt t="32078" x="5480050" y="3200400"/>
          <p14:tracePt t="32098" x="5334000" y="3232150"/>
          <p14:tracePt t="32112" x="5207000" y="3257550"/>
          <p14:tracePt t="32126" x="5111750" y="3276600"/>
          <p14:tracePt t="32147" x="5016500" y="3308350"/>
          <p14:tracePt t="32161" x="4876800" y="3340100"/>
          <p14:tracePt t="32182" x="4762500" y="3359150"/>
          <p14:tracePt t="32195" x="4622800" y="3384550"/>
          <p14:tracePt t="32209" x="4489450" y="3416300"/>
          <p14:tracePt t="32230" x="4356100" y="3422650"/>
          <p14:tracePt t="32244" x="4203700" y="3422650"/>
          <p14:tracePt t="32265" x="4133850" y="3422650"/>
          <p14:tracePt t="32279" x="4121150" y="3416300"/>
          <p14:tracePt t="32299" x="4044950" y="3403600"/>
          <p14:tracePt t="32313" x="4000500" y="3403600"/>
          <p14:tracePt t="32327" x="3937000" y="3390900"/>
          <p14:tracePt t="32348" x="3873500" y="3390900"/>
          <p14:tracePt t="32362" x="3790950" y="3390900"/>
          <p14:tracePt t="32383" x="3600450" y="3390900"/>
          <p14:tracePt t="32397" x="3536950" y="3384550"/>
          <p14:tracePt t="32410" x="3390900" y="3378200"/>
          <p14:tracePt t="32431" x="3213100" y="3378200"/>
          <p14:tracePt t="32445" x="3155950" y="3378200"/>
          <p14:tracePt t="32466" x="2984500" y="3378200"/>
          <p14:tracePt t="32480" x="2863850" y="3378200"/>
          <p14:tracePt t="32494" x="2806700" y="3384550"/>
          <p14:tracePt t="32515" x="2578100" y="3403600"/>
          <p14:tracePt t="32529" x="2413000" y="3435350"/>
          <p14:tracePt t="32549" x="2203450" y="3448050"/>
          <p14:tracePt t="32564" x="2190750" y="3448050"/>
          <p14:tracePt t="32577" x="2178050" y="3454400"/>
          <p14:tracePt t="32599" x="2171700" y="3454400"/>
          <p14:tracePt t="32640" x="2184400" y="3454400"/>
          <p14:tracePt t="32648" x="2216150" y="3454400"/>
          <p14:tracePt t="32654" x="2247900" y="3435350"/>
          <p14:tracePt t="32663" x="2266950" y="3429000"/>
          <p14:tracePt t="32682" x="2374900" y="3409950"/>
          <p14:tracePt t="32696" x="2501900" y="3371850"/>
          <p14:tracePt t="32716" x="2654300" y="3340100"/>
          <p14:tracePt t="32730" x="2819400" y="3321050"/>
          <p14:tracePt t="32744" x="2997200" y="3321050"/>
          <p14:tracePt t="32765" x="3181350" y="3321050"/>
          <p14:tracePt t="32779" x="3371850" y="3321050"/>
          <p14:tracePt t="32799" x="3733800" y="3321050"/>
          <p14:tracePt t="32813" x="3873500" y="3321050"/>
          <p14:tracePt t="32827" x="4165600" y="3321050"/>
          <p14:tracePt t="32848" x="4686300" y="3321050"/>
          <p14:tracePt t="32862" x="4845050" y="3314700"/>
          <p14:tracePt t="32883" x="5327650" y="3276600"/>
          <p14:tracePt t="32897" x="5657850" y="3238500"/>
          <p14:tracePt t="32911" x="5816600" y="3225800"/>
          <p14:tracePt t="32931" x="6178550" y="3200400"/>
          <p14:tracePt t="32945" x="6381750" y="3194050"/>
          <p14:tracePt t="32966" x="6610350" y="3149600"/>
          <p14:tracePt t="32980" x="6680200" y="3136900"/>
          <p14:tracePt t="32994" x="6781800" y="3117850"/>
          <p14:tracePt t="33015" x="6896100" y="3092450"/>
          <p14:tracePt t="33029" x="6927850" y="3086100"/>
          <p14:tracePt t="33049" x="7004050" y="3073400"/>
          <p14:tracePt t="33063" x="7042150" y="3054350"/>
          <p14:tracePt t="33078" x="7054850" y="3054350"/>
          <p14:tracePt t="33098" x="7073900" y="3054350"/>
          <p14:tracePt t="33119" x="7080250" y="3054350"/>
          <p14:tracePt t="33215" x="7067550" y="3054350"/>
          <p14:tracePt t="33224" x="7048500" y="3054350"/>
          <p14:tracePt t="33229" x="7023100" y="3054350"/>
          <p14:tracePt t="33237" x="7010400" y="3054350"/>
          <p14:tracePt t="33245" x="6991350" y="3054350"/>
          <p14:tracePt t="33265" x="6946900" y="3054350"/>
          <p14:tracePt t="33279" x="6877050" y="3054350"/>
          <p14:tracePt t="33300" x="6724650" y="3060700"/>
          <p14:tracePt t="33313" x="6451600" y="3060700"/>
          <p14:tracePt t="33327" x="6102350" y="3067050"/>
          <p14:tracePt t="33348" x="5651500" y="3067050"/>
          <p14:tracePt t="33362" x="5168900" y="3067050"/>
          <p14:tracePt t="33383" x="4387850" y="3092450"/>
          <p14:tracePt t="33397" x="3854450" y="3092450"/>
          <p14:tracePt t="33411" x="3594100" y="3105150"/>
          <p14:tracePt t="33431" x="2857500" y="3149600"/>
          <p14:tracePt t="33445" x="2546350" y="3194050"/>
          <p14:tracePt t="33466" x="2324100" y="3244850"/>
          <p14:tracePt t="33480" x="2171700" y="3270250"/>
          <p14:tracePt t="33494" x="2057400" y="3308350"/>
          <p14:tracePt t="33515" x="1962150" y="3333750"/>
          <p14:tracePt t="33528" x="1949450" y="3333750"/>
          <p14:tracePt t="33549" x="1943100" y="3333750"/>
          <p14:tracePt t="33623" x="1949450" y="3333750"/>
          <p14:tracePt t="33632" x="1962150" y="3333750"/>
          <p14:tracePt t="33637" x="1974850" y="3333750"/>
          <p14:tracePt t="33647" x="1993900" y="3333750"/>
          <p14:tracePt t="33660" x="2044700" y="3333750"/>
          <p14:tracePt t="33681" x="2108200" y="3333750"/>
          <p14:tracePt t="33695" x="2146300" y="3333750"/>
          <p14:tracePt t="33716" x="2222500" y="3314700"/>
          <p14:tracePt t="33730" x="2298700" y="3295650"/>
          <p14:tracePt t="33751" x="2489200" y="3263900"/>
          <p14:tracePt t="33765" x="2565400" y="3257550"/>
          <p14:tracePt t="33778" x="2787650" y="3232150"/>
          <p14:tracePt t="33799" x="3282950" y="3213100"/>
          <p14:tracePt t="33813" x="3435350" y="3213100"/>
          <p14:tracePt t="33834" x="3854450" y="3213100"/>
          <p14:tracePt t="33848" x="4146550" y="3213100"/>
          <p14:tracePt t="33862" x="4273550" y="3213100"/>
          <p14:tracePt t="33883" x="4591050" y="3213100"/>
          <p14:tracePt t="33896" x="4730750" y="3213100"/>
          <p14:tracePt t="33917" x="4851400" y="3213100"/>
          <p14:tracePt t="33931" x="4959350" y="3213100"/>
          <p14:tracePt t="33945" x="5080000" y="3213100"/>
          <p14:tracePt t="33966" x="5175250" y="3206750"/>
          <p14:tracePt t="33980" x="5238750" y="3194050"/>
          <p14:tracePt t="34001" x="5245100" y="3194050"/>
          <p14:tracePt t="34129" x="5238750" y="3187700"/>
          <p14:tracePt t="34135" x="5226050" y="3181350"/>
          <p14:tracePt t="34151" x="5213350" y="3181350"/>
          <p14:tracePt t="34159" x="5200650" y="3181350"/>
          <p14:tracePt t="34167" x="5200650" y="3175000"/>
          <p14:tracePt t="34181" x="5194300" y="3175000"/>
          <p14:tracePt t="35057" x="5175250" y="3181350"/>
          <p14:tracePt t="35071" x="5137150" y="3187700"/>
          <p14:tracePt t="35078" x="5118100" y="3200400"/>
          <p14:tracePt t="35084" x="5010150" y="3219450"/>
          <p14:tracePt t="35091" x="4953000" y="3232150"/>
          <p14:tracePt t="35098" x="4883150" y="3251200"/>
          <p14:tracePt t="35112" x="4743450" y="3289300"/>
          <p14:tracePt t="35133" x="4502150" y="3352800"/>
          <p14:tracePt t="35146" x="4394200" y="3359150"/>
          <p14:tracePt t="35167" x="3968750" y="3422650"/>
          <p14:tracePt t="35181" x="3562350" y="3467100"/>
          <p14:tracePt t="35202" x="3143250" y="3530600"/>
          <p14:tracePt t="35216" x="2889250" y="3587750"/>
          <p14:tracePt t="35230" x="2743200" y="3619500"/>
          <p14:tracePt t="35251" x="2705100" y="3625850"/>
          <p14:tracePt t="35264" x="2692400" y="3625850"/>
          <p14:tracePt t="35286" x="2686050" y="3625850"/>
          <p14:tracePt t="35406" x="2679700" y="3625850"/>
          <p14:tracePt t="35424" x="2667000" y="3625850"/>
          <p14:tracePt t="35425" x="2654300" y="3625850"/>
          <p14:tracePt t="35432" x="2628900" y="3625850"/>
          <p14:tracePt t="35438" x="2571750" y="3625850"/>
          <p14:tracePt t="35452" x="2540000" y="3625850"/>
          <p14:tracePt t="35466" x="2527300" y="3625850"/>
          <p14:tracePt t="35485" x="2527300" y="3619500"/>
          <p14:tracePt t="35500" x="2514600" y="3619500"/>
          <p14:tracePt t="35514" x="2501900" y="3613150"/>
          <p14:tracePt t="35535" x="2463800" y="3594100"/>
          <p14:tracePt t="35549" x="2425700" y="3575050"/>
          <p14:tracePt t="35563" x="2400300" y="3562350"/>
          <p14:tracePt t="35584" x="2362200" y="3543300"/>
          <p14:tracePt t="35599" x="2349500" y="3543300"/>
          <p14:tracePt t="35619" x="2324100" y="3536950"/>
          <p14:tracePt t="35633" x="2317750" y="3530600"/>
          <p14:tracePt t="35646" x="2311400" y="3524250"/>
          <p14:tracePt t="35667" x="2305050" y="3517900"/>
          <p14:tracePt t="35681" x="2298700" y="3505200"/>
          <p14:tracePt t="35702" x="2298700" y="3492500"/>
          <p14:tracePt t="35720" x="2298700" y="3486150"/>
          <p14:tracePt t="35730" x="2305050" y="3479800"/>
          <p14:tracePt t="35751" x="2311400" y="3473450"/>
          <p14:tracePt t="35765" x="2317750" y="3467100"/>
          <p14:tracePt t="35786" x="2317750" y="3454400"/>
          <p14:tracePt t="35799" x="2336800" y="3435350"/>
          <p14:tracePt t="35813" x="2336800" y="3429000"/>
          <p14:tracePt t="35835" x="2336800" y="3403600"/>
          <p14:tracePt t="35848" x="2336800" y="3390900"/>
          <p14:tracePt t="35869" x="2336800" y="3384550"/>
          <p14:tracePt t="35883" x="2336800" y="3378200"/>
          <p14:tracePt t="35912" x="2336800" y="3365500"/>
          <p14:tracePt t="35936" x="2349500" y="3365500"/>
          <p14:tracePt t="53811" x="2355850" y="3524250"/>
          <p14:tracePt t="53852" x="2381250" y="3676650"/>
          <p14:tracePt t="53861" x="2419350" y="3771900"/>
          <p14:tracePt t="53863" x="2457450" y="3841750"/>
          <p14:tracePt t="53868" x="2540000" y="3968750"/>
          <p14:tracePt t="53882" x="2597150" y="4032250"/>
          <p14:tracePt t="53903" x="2755900" y="4191000"/>
          <p14:tracePt t="53917" x="2787650" y="4210050"/>
          <p14:tracePt t="53931" x="2787650" y="4216400"/>
          <p14:tracePt t="53951" x="2838450" y="4254500"/>
          <p14:tracePt t="53965" x="2882900" y="4286250"/>
          <p14:tracePt t="53986" x="2959100" y="4298950"/>
          <p14:tracePt t="54000" x="3003550" y="4305300"/>
          <p14:tracePt t="54014" x="3092450" y="4324350"/>
          <p14:tracePt t="54036" x="3232150" y="4349750"/>
          <p14:tracePt t="54049" x="3263900" y="4349750"/>
          <p14:tracePt t="54070" x="3340100" y="4349750"/>
          <p14:tracePt t="54085" x="3384550" y="4349750"/>
          <p14:tracePt t="54098" x="3403600" y="4349750"/>
          <p14:tracePt t="54119" x="3429000" y="4349750"/>
          <p14:tracePt t="54132" x="3467100" y="4337050"/>
          <p14:tracePt t="54153" x="3492500" y="4311650"/>
          <p14:tracePt t="54167" x="3524250" y="4292600"/>
          <p14:tracePt t="54181" x="3556000" y="4267200"/>
          <p14:tracePt t="54202" x="3594100" y="4248150"/>
          <p14:tracePt t="54216" x="3619500" y="4222750"/>
          <p14:tracePt t="54236" x="3625850" y="4216400"/>
          <p14:tracePt t="54250" x="3632200" y="4210050"/>
          <p14:tracePt t="54264" x="3638550" y="4197350"/>
          <p14:tracePt t="54286" x="3651250" y="4184650"/>
          <p14:tracePt t="54299" x="3657600" y="4171950"/>
          <p14:tracePt t="54320" x="3663950" y="4171950"/>
          <p14:tracePt t="54334" x="3670300" y="4171950"/>
          <p14:tracePt t="54432" x="3676650" y="4171950"/>
          <p14:tracePt t="54437" x="3676650" y="4165600"/>
          <p14:tracePt t="54453" x="3689350" y="4165600"/>
          <p14:tracePt t="54461" x="3708400" y="4159250"/>
          <p14:tracePt t="54467" x="3740150" y="4146550"/>
          <p14:tracePt t="54486" x="3790950" y="4140200"/>
          <p14:tracePt t="54500" x="3841750" y="4127500"/>
          <p14:tracePt t="54514" x="3975100" y="4108450"/>
          <p14:tracePt t="54535" x="4197350" y="4070350"/>
          <p14:tracePt t="54549" x="4330700" y="4044950"/>
          <p14:tracePt t="54570" x="4470400" y="4019550"/>
          <p14:tracePt t="54584" x="4641850" y="3994150"/>
          <p14:tracePt t="54598" x="4724400" y="3987800"/>
          <p14:tracePt t="54619" x="4984750" y="3930650"/>
          <p14:tracePt t="54632" x="5130800" y="3892550"/>
          <p14:tracePt t="54654" x="5143500" y="3879850"/>
          <p14:tracePt t="54667" x="5156200" y="3873500"/>
          <p14:tracePt t="54681" x="5149850" y="3841750"/>
          <p14:tracePt t="54702" x="5130800" y="3746500"/>
          <p14:tracePt t="54716" x="5111750" y="3689350"/>
          <p14:tracePt t="54736" x="5060950" y="3454400"/>
          <p14:tracePt t="54750" x="5016500" y="3270250"/>
          <p14:tracePt t="54764" x="5003800" y="3194050"/>
          <p14:tracePt t="54785" x="4984750" y="2971800"/>
          <p14:tracePt t="54799" x="4991100" y="2844800"/>
          <p14:tracePt t="54820" x="5010150" y="2749550"/>
          <p14:tracePt t="54834" x="5016500" y="2711450"/>
          <p14:tracePt t="54861" x="5010150" y="2717800"/>
          <p14:tracePt t="54869" x="4991100" y="2749550"/>
          <p14:tracePt t="54882" x="4978400" y="2768600"/>
          <p14:tracePt t="54903" x="4889500" y="2933700"/>
          <p14:tracePt t="54917" x="4794250" y="3092450"/>
          <p14:tracePt t="54931" x="4749800" y="3175000"/>
          <p14:tracePt t="54952" x="4565650" y="3460750"/>
          <p14:tracePt t="54965" x="4419600" y="3702050"/>
          <p14:tracePt t="54986" x="4286250" y="3892550"/>
          <p14:tracePt t="55000" x="4191000" y="4032250"/>
          <p14:tracePt t="55021" x="4152900" y="4095750"/>
          <p14:tracePt t="55224" x="4159250" y="4095750"/>
          <p14:tracePt t="55254" x="4159250" y="4083050"/>
          <p14:tracePt t="55277" x="4159250" y="4070350"/>
          <p14:tracePt t="55295" x="4159250" y="4064000"/>
          <p14:tracePt t="55301" x="4159250" y="4057650"/>
          <p14:tracePt t="55333" x="4152900" y="4057650"/>
          <p14:tracePt t="55349" x="4127500" y="4057650"/>
          <p14:tracePt t="55351" x="4108450" y="4057650"/>
          <p14:tracePt t="55365" x="4089400" y="4057650"/>
          <p14:tracePt t="55373" x="4064000" y="4057650"/>
          <p14:tracePt t="55382" x="4006850" y="4057650"/>
          <p14:tracePt t="55403" x="3803650" y="4076700"/>
          <p14:tracePt t="55417" x="3746500" y="4083050"/>
          <p14:tracePt t="55438" x="3670300" y="4108450"/>
          <p14:tracePt t="55452" x="3644900" y="4121150"/>
          <p14:tracePt t="55465" x="3644900" y="4127500"/>
          <p14:tracePt t="55486" x="3632200" y="4140200"/>
          <p14:tracePt t="55500" x="3619500" y="4146550"/>
          <p14:tracePt t="55521" x="3619500" y="4159250"/>
          <p14:tracePt t="55541" x="3619500" y="4171950"/>
          <p14:tracePt t="55549" x="3619500" y="4178300"/>
          <p14:tracePt t="55570" x="3632200" y="4197350"/>
          <p14:tracePt t="55584" x="3657600" y="4222750"/>
          <p14:tracePt t="55605" x="3657600" y="4235450"/>
          <p14:tracePt t="55618" x="3657600" y="4241800"/>
          <p14:tracePt t="55678" x="3657600" y="4229100"/>
          <p14:tracePt t="55685" x="3651250" y="4210050"/>
          <p14:tracePt t="55691" x="3644900" y="4210050"/>
          <p14:tracePt t="55701" x="3632200" y="4197350"/>
          <p14:tracePt t="55711" x="3625850" y="4197350"/>
          <p14:tracePt t="55717" x="3619500" y="4184650"/>
          <p14:tracePt t="55736" x="3600450" y="4171950"/>
          <p14:tracePt t="55750" x="3575050" y="4152900"/>
          <p14:tracePt t="55771" x="3556000" y="4127500"/>
          <p14:tracePt t="55785" x="3530600" y="4108450"/>
          <p14:tracePt t="55799" x="3505200" y="4076700"/>
          <p14:tracePt t="55820" x="3460750" y="4044950"/>
          <p14:tracePt t="55834" x="3397250" y="4013200"/>
          <p14:tracePt t="55855" x="3314700" y="3975100"/>
          <p14:tracePt t="55868" x="3295650" y="3975100"/>
          <p14:tracePt t="55882" x="3263900" y="3962400"/>
          <p14:tracePt t="55903" x="3194050" y="3956050"/>
          <p14:tracePt t="55917" x="3149600" y="3956050"/>
          <p14:tracePt t="55938" x="3105150" y="3956050"/>
          <p14:tracePt t="55952" x="3073400" y="3956050"/>
          <p14:tracePt t="55966" x="3067050" y="3956050"/>
          <p14:tracePt t="55986" x="3054350" y="3956050"/>
          <p14:tracePt t="56000" x="3041650" y="3956050"/>
          <p14:tracePt t="56021" x="3035300" y="3956050"/>
          <p14:tracePt t="56264" x="3048000" y="3956050"/>
          <p14:tracePt t="56269" x="3054350" y="3956050"/>
          <p14:tracePt t="56286" x="3060700" y="3956050"/>
          <p14:tracePt t="56292" x="3067050" y="3956050"/>
          <p14:tracePt t="56303" x="3079750" y="3956050"/>
          <p14:tracePt t="56320" x="3092450" y="3943350"/>
          <p14:tracePt t="56334" x="3098800" y="3943350"/>
          <p14:tracePt t="56364" x="3098800" y="3937000"/>
          <p14:tracePt t="56383" x="3098800" y="3924300"/>
          <p14:tracePt t="56390" x="3079750" y="3911600"/>
          <p14:tracePt t="56403" x="3067050" y="3892550"/>
          <p14:tracePt t="56417" x="3009900" y="3854450"/>
          <p14:tracePt t="56438" x="2921000" y="3816350"/>
          <p14:tracePt t="56452" x="2870200" y="3803650"/>
          <p14:tracePt t="56473" x="2667000" y="3797300"/>
          <p14:tracePt t="56486" x="2457450" y="3797300"/>
          <p14:tracePt t="56500" x="2349500" y="3797300"/>
          <p14:tracePt t="56521" x="1873250" y="3892550"/>
          <p14:tracePt t="56535" x="1517650" y="3987800"/>
          <p14:tracePt t="56556" x="1054100" y="4114800"/>
          <p14:tracePt t="56570" x="952500" y="4133850"/>
          <p14:tracePt t="56584" x="711200" y="4165600"/>
          <p14:tracePt t="56605" x="387350" y="4216400"/>
          <p14:tracePt t="56618" x="355600" y="4241800"/>
          <p14:tracePt t="56639" x="323850" y="4387850"/>
          <p14:tracePt t="56653" x="336550" y="4521200"/>
          <p14:tracePt t="56667" x="361950" y="4591050"/>
          <p14:tracePt t="56688" x="412750" y="4800600"/>
          <p14:tracePt t="56702" x="457200" y="4927600"/>
          <p14:tracePt t="56723" x="514350" y="5099050"/>
          <p14:tracePt t="56736" x="527050" y="5143500"/>
          <p14:tracePt t="56750" x="546100" y="5232400"/>
          <p14:tracePt t="56771" x="609600" y="5353050"/>
          <p14:tracePt t="56785" x="654050" y="5397500"/>
          <p14:tracePt t="56806" x="755650" y="5511800"/>
          <p14:tracePt t="56820" x="831850" y="5575300"/>
          <p14:tracePt t="56834" x="869950" y="5600700"/>
          <p14:tracePt t="56854" x="1003300" y="5683250"/>
          <p14:tracePt t="56868" x="1085850" y="5734050"/>
          <p14:tracePt t="56889" x="1162050" y="5791200"/>
          <p14:tracePt t="56903" x="1257300" y="5848350"/>
          <p14:tracePt t="56917" x="1365250" y="5905500"/>
          <p14:tracePt t="56938" x="1460500" y="5930900"/>
          <p14:tracePt t="56952" x="1574800" y="5969000"/>
          <p14:tracePt t="56973" x="1695450" y="6000750"/>
          <p14:tracePt t="56986" x="1809750" y="6019800"/>
          <p14:tracePt t="57000" x="1905000" y="6038850"/>
          <p14:tracePt t="57021" x="2038350" y="6038850"/>
          <p14:tracePt t="57035" x="2120900" y="6038850"/>
          <p14:tracePt t="57056" x="2235200" y="6038850"/>
          <p14:tracePt t="57070" x="2266950" y="6038850"/>
          <p14:tracePt t="57084" x="2330450" y="6038850"/>
          <p14:tracePt t="57105" x="2387600" y="6038850"/>
          <p14:tracePt t="57118" x="2438400" y="6038850"/>
          <p14:tracePt t="57139" x="2508250" y="6038850"/>
          <p14:tracePt t="57153" x="2571750" y="6032500"/>
          <p14:tracePt t="57167" x="2660650" y="6007100"/>
          <p14:tracePt t="57188" x="2768600" y="5988050"/>
          <p14:tracePt t="57202" x="2844800" y="5962650"/>
          <p14:tracePt t="57223" x="2978150" y="5937250"/>
          <p14:tracePt t="57236" x="3022600" y="5924550"/>
          <p14:tracePt t="57250" x="3155950" y="5886450"/>
          <p14:tracePt t="57271" x="3263900" y="5861050"/>
          <p14:tracePt t="57285" x="3359150" y="5822950"/>
          <p14:tracePt t="57306" x="3448050" y="5778500"/>
          <p14:tracePt t="57320" x="3530600" y="5734050"/>
          <p14:tracePt t="57334" x="3594100" y="5695950"/>
          <p14:tracePt t="57354" x="3657600" y="5657850"/>
          <p14:tracePt t="57368" x="3695700" y="5626100"/>
          <p14:tracePt t="57389" x="3759200" y="5588000"/>
          <p14:tracePt t="57403" x="3771900" y="5568950"/>
          <p14:tracePt t="57417" x="3803650" y="5524500"/>
          <p14:tracePt t="57438" x="3829050" y="5480050"/>
          <p14:tracePt t="57452" x="3829050" y="5454650"/>
          <p14:tracePt t="57473" x="3841750" y="5391150"/>
          <p14:tracePt t="57486" x="3848100" y="5359400"/>
          <p14:tracePt t="57500" x="3848100" y="5346700"/>
          <p14:tracePt t="57521" x="3860800" y="5270500"/>
          <p14:tracePt t="57535" x="3867150" y="5213350"/>
          <p14:tracePt t="57556" x="3867150" y="5156200"/>
          <p14:tracePt t="57570" x="3867150" y="5092700"/>
          <p14:tracePt t="57584" x="3867150" y="5029200"/>
          <p14:tracePt t="57604" x="3867150" y="4965700"/>
          <p14:tracePt t="57618" x="3867150" y="4914900"/>
          <p14:tracePt t="57639" x="3841750" y="4819650"/>
          <p14:tracePt t="57653" x="3822700" y="4781550"/>
          <p14:tracePt t="57674" x="3765550" y="4667250"/>
          <p14:tracePt t="57688" x="3740150" y="4622800"/>
          <p14:tracePt t="57702" x="3695700" y="4565650"/>
          <p14:tracePt t="57723" x="3638550" y="4476750"/>
          <p14:tracePt t="57736" x="3556000" y="4387850"/>
          <p14:tracePt t="57750" x="3479800" y="4292600"/>
          <p14:tracePt t="57771" x="3384550" y="4216400"/>
          <p14:tracePt t="57785" x="3289300" y="4140200"/>
          <p14:tracePt t="57806" x="3136900" y="4064000"/>
          <p14:tracePt t="57820" x="3079750" y="4032250"/>
          <p14:tracePt t="57840" x="2933700" y="3987800"/>
          <p14:tracePt t="57854" x="2819400" y="3962400"/>
          <p14:tracePt t="57868" x="2762250" y="3949700"/>
          <p14:tracePt t="57889" x="2679700" y="3943350"/>
          <p14:tracePt t="57903" x="2616200" y="3949700"/>
          <p14:tracePt t="57924" x="2495550" y="3981450"/>
          <p14:tracePt t="57938" x="2457450" y="3994150"/>
          <p14:tracePt t="57952" x="2349500" y="4019550"/>
          <p14:tracePt t="57973" x="2184400" y="4057650"/>
          <p14:tracePt t="57986" x="2139950" y="4083050"/>
          <p14:tracePt t="58007" x="2044700" y="4146550"/>
          <p14:tracePt t="58021" x="1974850" y="4210050"/>
          <p14:tracePt t="58035" x="1917700" y="4235450"/>
          <p14:tracePt t="58056" x="1797050" y="4362450"/>
          <p14:tracePt t="58070" x="1739900" y="4457700"/>
          <p14:tracePt t="58091" x="1670050" y="4559300"/>
          <p14:tracePt t="58105" x="1600200" y="4667250"/>
          <p14:tracePt t="58118" x="1568450" y="4756150"/>
          <p14:tracePt t="58140" x="1555750" y="4876800"/>
          <p14:tracePt t="58153" x="1555750" y="4914900"/>
          <p14:tracePt t="58174" x="1555750" y="4997450"/>
          <p14:tracePt t="58188" x="1562100" y="5041900"/>
          <p14:tracePt t="58202" x="1562100" y="5054600"/>
          <p14:tracePt t="58222" x="1574800" y="5111750"/>
          <p14:tracePt t="58236" x="1593850" y="5143500"/>
          <p14:tracePt t="58257" x="1600200" y="5181600"/>
          <p14:tracePt t="58271" x="1619250" y="5213350"/>
          <p14:tracePt t="58285" x="1631950" y="5238750"/>
          <p14:tracePt t="58306" x="1644650" y="5283200"/>
          <p14:tracePt t="58320" x="1663700" y="5327650"/>
          <p14:tracePt t="58341" x="1670050" y="5359400"/>
          <p14:tracePt t="58355" x="1701800" y="5397500"/>
          <p14:tracePt t="58368" x="1727200" y="5441950"/>
          <p14:tracePt t="58390" x="1758950" y="5486400"/>
          <p14:tracePt t="58403" x="1778000" y="5511800"/>
          <p14:tracePt t="58424" x="1803400" y="5543550"/>
          <p14:tracePt t="58439" x="1816100" y="5556250"/>
          <p14:tracePt t="58452" x="1841500" y="5568950"/>
          <p14:tracePt t="58473" x="1854200" y="5581650"/>
          <p14:tracePt t="58486" x="1873250" y="5581650"/>
          <p14:tracePt t="58507" x="1905000" y="5588000"/>
          <p14:tracePt t="58521" x="1968500" y="5607050"/>
          <p14:tracePt t="58535" x="1987550" y="5607050"/>
          <p14:tracePt t="58556" x="2044700" y="5607050"/>
          <p14:tracePt t="58570" x="2133600" y="5607050"/>
          <p14:tracePt t="58591" x="2266950" y="5607050"/>
          <p14:tracePt t="58604" x="2317750" y="5607050"/>
          <p14:tracePt t="58618" x="2438400" y="5607050"/>
          <p14:tracePt t="58639" x="2622550" y="5607050"/>
          <p14:tracePt t="58653" x="2717800" y="5607050"/>
          <p14:tracePt t="58674" x="2794000" y="5607050"/>
          <p14:tracePt t="58687" x="2838450" y="5607050"/>
          <p14:tracePt t="58702" x="2851150" y="5607050"/>
          <p14:tracePt t="61858" x="2870200" y="5607050"/>
          <p14:tracePt t="61899" x="2927350" y="5607050"/>
          <p14:tracePt t="61907" x="2971800" y="5607050"/>
          <p14:tracePt t="61909" x="3016250" y="5607050"/>
          <p14:tracePt t="61915" x="3054350" y="5607050"/>
          <p14:tracePt t="61924" x="3124200" y="5607050"/>
          <p14:tracePt t="61938" x="3187700" y="5607050"/>
          <p14:tracePt t="61958" x="3263900" y="5607050"/>
          <p14:tracePt t="61972" x="3302000" y="5613400"/>
          <p14:tracePt t="61993" x="3422650" y="5638800"/>
          <p14:tracePt t="62007" x="3536950" y="5670550"/>
          <p14:tracePt t="62021" x="3638550" y="5695950"/>
          <p14:tracePt t="62042" x="3721100" y="5715000"/>
          <p14:tracePt t="62056" x="3829050" y="5740400"/>
          <p14:tracePt t="62077" x="3987800" y="5772150"/>
          <p14:tracePt t="62091" x="4038600" y="5778500"/>
          <p14:tracePt t="62112" x="4178300" y="5803900"/>
          <p14:tracePt t="62126" x="4254500" y="5803900"/>
          <p14:tracePt t="62139" x="4298950" y="5803900"/>
          <p14:tracePt t="62160" x="4470400" y="5803900"/>
          <p14:tracePt t="62174" x="4603750" y="5803900"/>
          <p14:tracePt t="62195" x="4737100" y="5803900"/>
          <p14:tracePt t="62208" x="4838700" y="5803900"/>
          <p14:tracePt t="62222" x="4895850" y="5803900"/>
          <p14:tracePt t="62243" x="4921250" y="5803900"/>
          <p14:tracePt t="62257" x="4940300" y="5803900"/>
          <p14:tracePt t="62278" x="4978400" y="5797550"/>
          <p14:tracePt t="62292" x="4991100" y="5797550"/>
          <p14:tracePt t="62416" x="4991100" y="5791200"/>
          <p14:tracePt t="62501" x="4991100" y="5784850"/>
          <p14:tracePt t="62533" x="4991100" y="5778500"/>
          <p14:tracePt t="64352" x="5022850" y="5740400"/>
          <p14:tracePt t="64366" x="5067300" y="5708650"/>
          <p14:tracePt t="64371" x="5149850" y="5657850"/>
          <p14:tracePt t="64373" x="5251450" y="5600700"/>
          <p14:tracePt t="64380" x="5346700" y="5562600"/>
          <p14:tracePt t="64396" x="5518150" y="5524500"/>
          <p14:tracePt t="64410" x="5626100" y="5505450"/>
          <p14:tracePt t="64424" x="5638800" y="5505450"/>
          <p14:tracePt t="64542" x="5664200" y="5518150"/>
          <p14:tracePt t="64547" x="5702300" y="5556250"/>
          <p14:tracePt t="64557" x="5734050" y="5575300"/>
          <p14:tracePt t="64565" x="5797550" y="5600700"/>
          <p14:tracePt t="64576" x="5867400" y="5638800"/>
          <p14:tracePt t="64590" x="6076950" y="5765800"/>
          <p14:tracePt t="64611" x="6299200" y="5899150"/>
          <p14:tracePt t="64625" x="6369050" y="5949950"/>
          <p14:tracePt t="64728" x="6375400" y="5949950"/>
          <p14:tracePt t="64774" x="6375400" y="5943600"/>
          <p14:tracePt t="64782" x="6388100" y="5943600"/>
          <p14:tracePt t="64797" x="6400800" y="5930900"/>
          <p14:tracePt t="64805" x="6419850" y="5918200"/>
          <p14:tracePt t="64812" x="6432550" y="5911850"/>
          <p14:tracePt t="64826" x="6464300" y="5892800"/>
          <p14:tracePt t="64840" x="6508750" y="5867400"/>
          <p14:tracePt t="64861" x="6540500" y="5848350"/>
          <p14:tracePt t="64875" x="6553200" y="5842000"/>
          <p14:tracePt t="64896" x="6584950" y="5816600"/>
          <p14:tracePt t="64910" x="6610350" y="5803900"/>
          <p14:tracePt t="64931" x="6654800" y="5772150"/>
          <p14:tracePt t="64945" x="6673850" y="5759450"/>
          <p14:tracePt t="64958" x="6686550" y="5746750"/>
          <p14:tracePt t="64979" x="6699250" y="5746750"/>
          <p14:tracePt t="64993" x="6711950" y="5746750"/>
          <p14:tracePt t="65046" x="6711950" y="5734050"/>
          <p14:tracePt t="65076" x="6705600" y="5734050"/>
          <p14:tracePt t="65095" x="6699250" y="5721350"/>
          <p14:tracePt t="65134" x="6692900" y="5721350"/>
          <p14:tracePt t="65157" x="6692900" y="5715000"/>
          <p14:tracePt t="65262" x="6680200" y="5708650"/>
          <p14:tracePt t="65278" x="6673850" y="5702300"/>
          <p14:tracePt t="65291" x="6661150" y="5689600"/>
          <p14:tracePt t="65310" x="6629400" y="5670550"/>
          <p14:tracePt t="65326" x="6616700" y="5657850"/>
          <p14:tracePt t="65339" x="6584950" y="5638800"/>
          <p14:tracePt t="65349" x="6572250" y="5626100"/>
          <p14:tracePt t="65357" x="6540500" y="5613400"/>
          <p14:tracePt t="65363" x="6502400" y="5607050"/>
          <p14:tracePt t="65375" x="6470650" y="5594350"/>
          <p14:tracePt t="65396" x="6413500" y="5581650"/>
          <p14:tracePt t="65410" x="6324600" y="5556250"/>
          <p14:tracePt t="65431" x="6235700" y="5505450"/>
          <p14:tracePt t="65444" x="6184900" y="5467350"/>
          <p14:tracePt t="65458" x="6108700" y="5429250"/>
          <p14:tracePt t="65479" x="6007100" y="5397500"/>
          <p14:tracePt t="65493" x="5880100" y="5365750"/>
          <p14:tracePt t="65514" x="5778500" y="5327650"/>
          <p14:tracePt t="65528" x="5657850" y="5270500"/>
          <p14:tracePt t="65542" x="5568950" y="5200650"/>
          <p14:tracePt t="65562" x="5499100" y="5124450"/>
          <p14:tracePt t="65576" x="5441950" y="5022850"/>
          <p14:tracePt t="65598" x="5327650" y="4826000"/>
          <p14:tracePt t="65611" x="5251450" y="4711700"/>
          <p14:tracePt t="65625" x="5175250" y="4591050"/>
          <p14:tracePt t="65646" x="5086350" y="4464050"/>
          <p14:tracePt t="65660" x="5035550" y="4394200"/>
          <p14:tracePt t="65681" x="4813300" y="4159250"/>
          <p14:tracePt t="65695" x="4660900" y="4019550"/>
          <p14:tracePt t="65708" x="4546600" y="3924300"/>
          <p14:tracePt t="65729" x="4286250" y="3733800"/>
          <p14:tracePt t="65743" x="4159250" y="3632200"/>
          <p14:tracePt t="65764" x="4051300" y="3543300"/>
          <p14:tracePt t="65778" x="3943350" y="3473450"/>
          <p14:tracePt t="65792" x="3816350" y="3422650"/>
          <p14:tracePt t="65812" x="3689350" y="3397250"/>
          <p14:tracePt t="65826" x="3556000" y="3390900"/>
          <p14:tracePt t="65847" x="3270250" y="3378200"/>
          <p14:tracePt t="65861" x="3041650" y="3378200"/>
          <p14:tracePt t="65875" x="2952750" y="3378200"/>
          <p14:tracePt t="65896" x="2698750" y="3378200"/>
          <p14:tracePt t="65910" x="2546350" y="3378200"/>
          <p14:tracePt t="65931" x="2406650" y="3378200"/>
          <p14:tracePt t="65945" x="2260600" y="3378200"/>
          <p14:tracePt t="65958" x="2108200" y="3378200"/>
          <p14:tracePt t="65979" x="1981200" y="3378200"/>
          <p14:tracePt t="65993" x="1930400" y="3378200"/>
          <p14:tracePt t="66014" x="1905000" y="3378200"/>
          <p14:tracePt t="66045" x="1892300" y="3378200"/>
          <p14:tracePt t="66153" x="1905000" y="3378200"/>
          <p14:tracePt t="66165" x="1936750" y="3378200"/>
          <p14:tracePt t="66173" x="1974850" y="3359150"/>
          <p14:tracePt t="66180" x="2000250" y="3352800"/>
          <p14:tracePt t="66189" x="2051050" y="3340100"/>
          <p14:tracePt t="66197" x="2120900" y="3327400"/>
          <p14:tracePt t="66208" x="2190750" y="3308350"/>
          <p14:tracePt t="66229" x="2470150" y="3238500"/>
          <p14:tracePt t="66243" x="2622550" y="3200400"/>
          <p14:tracePt t="66264" x="3098800" y="3092450"/>
          <p14:tracePt t="66277" x="3359150" y="3060700"/>
          <p14:tracePt t="66292" x="3486150" y="3054350"/>
          <p14:tracePt t="66312" x="3867150" y="3054350"/>
          <p14:tracePt t="66326" x="4165600" y="3054350"/>
          <p14:tracePt t="66347" x="4508500" y="3028950"/>
          <p14:tracePt t="66361" x="4629150" y="3028950"/>
          <p14:tracePt t="66382" x="4857750" y="3028950"/>
          <p14:tracePt t="66396" x="4908550" y="3028950"/>
          <p14:tracePt t="66410" x="4914900" y="3028950"/>
          <p14:tracePt t="66431" x="4914900" y="3048000"/>
          <p14:tracePt t="66444" x="4914900" y="3060700"/>
          <p14:tracePt t="66465" x="4914900" y="3067050"/>
          <p14:tracePt t="66479" x="4908550" y="3079750"/>
          <p14:tracePt t="66493" x="4902200" y="3079750"/>
          <p14:tracePt t="66514" x="4870450" y="3092450"/>
          <p14:tracePt t="66528" x="4826000" y="3111500"/>
          <p14:tracePt t="66548" x="4756150" y="3124200"/>
          <p14:tracePt t="66562" x="4654550" y="3136900"/>
          <p14:tracePt t="66576" x="4584700" y="3143250"/>
          <p14:tracePt t="66597" x="4356100" y="3187700"/>
          <p14:tracePt t="66611" x="4159250" y="3219450"/>
          <p14:tracePt t="66632" x="3975100" y="3238500"/>
          <p14:tracePt t="66646" x="3714750" y="3263900"/>
          <p14:tracePt t="66660" x="3422650" y="3308350"/>
          <p14:tracePt t="66681" x="3105150" y="3359150"/>
          <p14:tracePt t="66694" x="2889250" y="3403600"/>
          <p14:tracePt t="66715" x="2749550" y="3441700"/>
          <p14:tracePt t="66729" x="2628900" y="3467100"/>
          <p14:tracePt t="66743" x="2546350" y="3486150"/>
          <p14:tracePt t="66764" x="2540000" y="3498850"/>
          <p14:tracePt t="66778" x="2533650" y="3498850"/>
          <p14:tracePt t="66798" x="2533650" y="3505200"/>
          <p14:tracePt t="66812" x="2533650" y="3511550"/>
          <p14:tracePt t="66845" x="2533650" y="3517900"/>
          <p14:tracePt t="66852" x="2540000" y="3517900"/>
          <p14:tracePt t="66869" x="2540000" y="3524250"/>
          <p14:tracePt t="69648" x="2647950" y="3479800"/>
          <p14:tracePt t="69702" x="2647950" y="3473450"/>
          <p14:tracePt t="69703" x="2647950" y="3460750"/>
          <p14:tracePt t="69709" x="2647950" y="3448050"/>
          <p14:tracePt t="69715" x="2647950" y="3435350"/>
          <p14:tracePt t="69729" x="2647950" y="3409950"/>
          <p14:tracePt t="69750" x="2609850" y="3359150"/>
          <p14:tracePt t="69764" x="2603500" y="3327400"/>
          <p14:tracePt t="69785" x="2597150" y="3295650"/>
          <p14:tracePt t="69798" x="2590800" y="3257550"/>
          <p14:tracePt t="69812" x="2571750" y="3213100"/>
          <p14:tracePt t="69834" x="2559050" y="3181350"/>
          <p14:tracePt t="69847" x="2495550" y="3111500"/>
          <p14:tracePt t="69868" x="2451100" y="3079750"/>
          <p14:tracePt t="69882" x="2413000" y="3060700"/>
          <p14:tracePt t="69896" x="2349500" y="3054350"/>
          <p14:tracePt t="69916" x="2216150" y="3054350"/>
          <p14:tracePt t="69930" x="2120900" y="3054350"/>
          <p14:tracePt t="69951" x="2044700" y="3067050"/>
          <p14:tracePt t="69965" x="2000250" y="3079750"/>
          <p14:tracePt t="69979" x="1981200" y="3111500"/>
          <p14:tracePt t="70000" x="1974850" y="3143250"/>
          <p14:tracePt t="70014" x="1974850" y="3175000"/>
          <p14:tracePt t="70035" x="1981200" y="3206750"/>
          <p14:tracePt t="70048" x="2025650" y="3276600"/>
          <p14:tracePt t="70062" x="2044700" y="3289300"/>
          <p14:tracePt t="70084" x="2063750" y="3302000"/>
          <p14:tracePt t="70097" x="2082800" y="3302000"/>
          <p14:tracePt t="70118" x="2108200" y="3295650"/>
          <p14:tracePt t="70132" x="2108200" y="3289300"/>
          <p14:tracePt t="70146" x="2114550" y="3263900"/>
          <p14:tracePt t="70166" x="2095500" y="3232150"/>
          <p14:tracePt t="70180" x="2082800" y="3213100"/>
          <p14:tracePt t="70201" x="2076450" y="3213100"/>
          <p14:tracePt t="70215" x="2070100" y="3213100"/>
          <p14:tracePt t="73961" x="2146300" y="3727450"/>
          <p14:tracePt t="74004" x="2222500" y="4165600"/>
          <p14:tracePt t="74011" x="2279650" y="4406900"/>
          <p14:tracePt t="74013" x="2330450" y="4546600"/>
          <p14:tracePt t="74020" x="2362200" y="4622800"/>
          <p14:tracePt t="74034" x="2432050" y="4743450"/>
          <p14:tracePt t="74055" x="2559050" y="4895850"/>
          <p14:tracePt t="74069" x="2609850" y="4953000"/>
          <p14:tracePt t="74084" x="2616200" y="4965700"/>
          <p14:tracePt t="74104" x="2628900" y="4984750"/>
          <p14:tracePt t="74118" x="2635250" y="5010150"/>
          <p14:tracePt t="74139" x="2641600" y="5054600"/>
          <p14:tracePt t="74152" x="2654300" y="5099050"/>
          <p14:tracePt t="74166" x="2686050" y="5124450"/>
          <p14:tracePt t="74187" x="2698750" y="5156200"/>
          <p14:tracePt t="74201" x="2698750" y="5162550"/>
          <p14:tracePt t="74222" x="2724150" y="5194300"/>
          <p14:tracePt t="74236" x="2736850" y="5219700"/>
          <p14:tracePt t="74253" x="2736850" y="5226050"/>
          <p14:tracePt t="74325" x="2749550" y="5238750"/>
          <p14:tracePt t="74331" x="2749550" y="5251450"/>
          <p14:tracePt t="74341" x="2749550" y="5264150"/>
          <p14:tracePt t="74349" x="2749550" y="5276850"/>
          <p14:tracePt t="74355" x="2743200" y="5289550"/>
          <p14:tracePt t="74368" x="2736850" y="5302250"/>
          <p14:tracePt t="74389" x="2724150" y="5334000"/>
          <p14:tracePt t="74403" x="2711450" y="5353050"/>
          <p14:tracePt t="74416" x="2711450" y="5372100"/>
          <p14:tracePt t="74437" x="2711450" y="5391150"/>
          <p14:tracePt t="74452" x="2717800" y="5429250"/>
          <p14:tracePt t="74472" x="2717800" y="5454650"/>
          <p14:tracePt t="74486" x="2730500" y="5486400"/>
          <p14:tracePt t="74500" x="2730500" y="5518150"/>
          <p14:tracePt t="74521" x="2743200" y="5543550"/>
          <p14:tracePt t="74534" x="2755900" y="5549900"/>
          <p14:tracePt t="74555" x="2774950" y="5562600"/>
          <p14:tracePt t="74569" x="2813050" y="5575300"/>
          <p14:tracePt t="74583" x="2838450" y="5575300"/>
          <p14:tracePt t="74604" x="2901950" y="5588000"/>
          <p14:tracePt t="74618" x="2971800" y="5600700"/>
          <p14:tracePt t="74639" x="3054350" y="5600700"/>
          <p14:tracePt t="74653" x="3073400" y="5600700"/>
          <p14:tracePt t="74673" x="3162300" y="5594350"/>
          <p14:tracePt t="74687" x="3194050" y="5594350"/>
          <p14:tracePt t="74701" x="3232150" y="5575300"/>
          <p14:tracePt t="74722" x="3244850" y="5562600"/>
          <p14:tracePt t="74736" x="3270250" y="5537200"/>
          <p14:tracePt t="74750" x="3295650" y="5505450"/>
          <p14:tracePt t="74772" x="3333750" y="5441950"/>
          <p14:tracePt t="74784" x="3340100" y="5429250"/>
          <p14:tracePt t="74805" x="3390900" y="5397500"/>
          <p14:tracePt t="74819" x="3416300" y="5378450"/>
          <p14:tracePt t="74840" x="3429000" y="5372100"/>
          <p14:tracePt t="74854" x="3460750" y="5340350"/>
          <p14:tracePt t="74868" x="3492500" y="5308600"/>
          <p14:tracePt t="74888" x="3524250" y="5270500"/>
          <p14:tracePt t="74902" x="3536950" y="5264150"/>
          <p14:tracePt t="74923" x="3543300" y="5264150"/>
          <p14:tracePt t="74941" x="3549650" y="5264150"/>
          <p14:tracePt t="74951" x="3568700" y="5251450"/>
          <p14:tracePt t="74972" x="3581400" y="5251450"/>
          <p14:tracePt t="74986" x="3606800" y="5251450"/>
          <p14:tracePt t="75007" x="3632200" y="5238750"/>
          <p14:tracePt t="75060" x="3638550" y="5238750"/>
          <p14:tracePt t="75075" x="3644900" y="5232400"/>
          <p14:tracePt t="75085" x="3644900" y="5226050"/>
          <p14:tracePt t="75094" x="3657600" y="5226050"/>
          <p14:tracePt t="75099" x="3657600" y="5219700"/>
          <p14:tracePt t="75117" x="3663950" y="5213350"/>
          <p14:tracePt t="75166" x="3670300" y="5207000"/>
          <p14:tracePt t="75187" x="3670300" y="5200650"/>
          <p14:tracePt t="75189" x="3676650" y="5194300"/>
          <p14:tracePt t="75212" x="3689350" y="5181600"/>
          <p14:tracePt t="75217" x="3695700" y="5162550"/>
          <p14:tracePt t="75227" x="3702050" y="5156200"/>
          <p14:tracePt t="75236" x="3708400" y="5143500"/>
          <p14:tracePt t="75257" x="3714750" y="5124450"/>
          <p14:tracePt t="75270" x="3733800" y="5054600"/>
          <p14:tracePt t="75284" x="3746500" y="5016500"/>
          <p14:tracePt t="75305" x="3740150" y="4953000"/>
          <p14:tracePt t="75319" x="3721100" y="4902200"/>
          <p14:tracePt t="75340" x="3644900" y="4794250"/>
          <p14:tracePt t="75354" x="3594100" y="4737100"/>
          <p14:tracePt t="75368" x="3467100" y="4629150"/>
          <p14:tracePt t="75389" x="3244850" y="4483100"/>
          <p14:tracePt t="75402" x="3200400" y="4457700"/>
          <p14:tracePt t="75423" x="3105150" y="4400550"/>
          <p14:tracePt t="75437" x="3048000" y="4381500"/>
          <p14:tracePt t="75451" x="2997200" y="4381500"/>
          <p14:tracePt t="75472" x="2743200" y="4457700"/>
          <p14:tracePt t="75486" x="2501900" y="4616450"/>
          <p14:tracePt t="75507" x="2305050" y="4806950"/>
          <p14:tracePt t="75521" x="2209800" y="5010150"/>
          <p14:tracePt t="75534" x="2222500" y="5264150"/>
          <p14:tracePt t="75555" x="2419350" y="5645150"/>
          <p14:tracePt t="75569" x="2514600" y="5765800"/>
          <p14:tracePt t="75590" x="2870200" y="6051550"/>
          <p14:tracePt t="75604" x="3117850" y="6178550"/>
          <p14:tracePt t="75618" x="3213100" y="6210300"/>
          <p14:tracePt t="75639" x="3340100" y="6254750"/>
          <p14:tracePt t="75814" x="3340100" y="6248400"/>
          <p14:tracePt t="75830" x="3340100" y="6235700"/>
          <p14:tracePt t="75838" x="3340100" y="6229350"/>
          <p14:tracePt t="75843" x="3333750" y="6229350"/>
          <p14:tracePt t="75854" x="3333750" y="6223000"/>
          <p14:tracePt t="75868" x="3333750" y="6210300"/>
          <p14:tracePt t="75889" x="3333750" y="6184900"/>
          <p14:tracePt t="75902" x="3327400" y="6184900"/>
          <p14:tracePt t="75924" x="3327400" y="6178550"/>
          <p14:tracePt t="76829" x="3333750" y="6178550"/>
          <p14:tracePt t="76847" x="3397250" y="6165850"/>
          <p14:tracePt t="76854" x="3473450" y="6153150"/>
          <p14:tracePt t="76861" x="3556000" y="6146800"/>
          <p14:tracePt t="76875" x="3600450" y="6146800"/>
          <p14:tracePt t="76889" x="3676650" y="6140450"/>
          <p14:tracePt t="76902" x="3759200" y="6140450"/>
          <p14:tracePt t="76923" x="3930650" y="6140450"/>
          <p14:tracePt t="76937" x="3987800" y="6140450"/>
          <p14:tracePt t="76958" x="4191000" y="6140450"/>
          <p14:tracePt t="76972" x="4267200" y="6140450"/>
          <p14:tracePt t="76986" x="4432300" y="6140450"/>
          <p14:tracePt t="77007" x="4711700" y="6140450"/>
          <p14:tracePt t="77021" x="4876800" y="6140450"/>
          <p14:tracePt t="77041" x="5035550" y="6140450"/>
          <p14:tracePt t="77055" x="5200650" y="6140450"/>
          <p14:tracePt t="77070" x="5340350" y="6140450"/>
          <p14:tracePt t="77090" x="5473700" y="6140450"/>
          <p14:tracePt t="77104" x="5568950" y="6140450"/>
          <p14:tracePt t="77125" x="5664200" y="6140450"/>
          <p14:tracePt t="77139" x="5689600" y="6140450"/>
          <p14:tracePt t="77152" x="5721350" y="6140450"/>
          <p14:tracePt t="77173" x="5784850" y="6140450"/>
          <p14:tracePt t="77187" x="5797550" y="6140450"/>
          <p14:tracePt t="77208" x="5848350" y="6140450"/>
          <p14:tracePt t="77222" x="5867400" y="6140450"/>
          <p14:tracePt t="77236" x="5880100" y="6140450"/>
          <p14:tracePt t="77257" x="5899150" y="6140450"/>
          <p14:tracePt t="77270" x="5924550" y="6140450"/>
          <p14:tracePt t="77291" x="5956300" y="6140450"/>
          <p14:tracePt t="77305" x="5962650" y="6140450"/>
          <p14:tracePt t="77319" x="5975350" y="6140450"/>
          <p14:tracePt t="77340" x="6026150" y="6140450"/>
          <p14:tracePt t="77354" x="6045200" y="6140450"/>
          <p14:tracePt t="77375" x="6089650" y="6140450"/>
          <p14:tracePt t="77388" x="6102350" y="6140450"/>
          <p14:tracePt t="77402" x="6108700" y="6140450"/>
          <p14:tracePt t="79150" x="6127750" y="6140450"/>
          <p14:tracePt t="79167" x="6115050" y="6140450"/>
          <p14:tracePt t="79169" x="6108700" y="6140450"/>
          <p14:tracePt t="79175" x="6083300" y="6140450"/>
          <p14:tracePt t="79195" x="6026150" y="6121400"/>
          <p14:tracePt t="79208" x="5994400" y="6121400"/>
          <p14:tracePt t="79222" x="5969000" y="6121400"/>
          <p14:tracePt t="79243" x="5943600" y="6121400"/>
          <p14:tracePt t="79257" x="5899150" y="6115050"/>
          <p14:tracePt t="79277" x="5797550" y="6096000"/>
          <p14:tracePt t="79291" x="5740400" y="6083300"/>
          <p14:tracePt t="79305" x="5556250" y="6051550"/>
          <p14:tracePt t="79326" x="5245100" y="6013450"/>
          <p14:tracePt t="79340" x="5149850" y="6000750"/>
          <p14:tracePt t="79361" x="4711700" y="5943600"/>
          <p14:tracePt t="79375" x="4286250" y="5842000"/>
          <p14:tracePt t="79389" x="4013200" y="5772150"/>
          <p14:tracePt t="79409" x="2933700" y="5467350"/>
          <p14:tracePt t="79423" x="2146300" y="5251450"/>
          <p14:tracePt t="79444" x="1200150" y="4991100"/>
          <p14:tracePt t="79458" x="996950" y="4940300"/>
          <p14:tracePt t="79472" x="685800" y="4851400"/>
          <p14:tracePt t="79493" x="292100" y="4756150"/>
          <p14:tracePt t="79507" x="25400" y="467360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D492A-D6B8-5655-CE3F-3A090240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2050"/>
            <a:ext cx="9144000" cy="453390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15356F9-1BC7-1201-FC86-14AF5CFDE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080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65"/>
    </mc:Choice>
    <mc:Fallback>
      <p:transition spd="slow" advTm="111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29" x="450850" y="6153150"/>
          <p14:tracePt t="15835" x="825500" y="6146800"/>
          <p14:tracePt t="15845" x="1174750" y="6134100"/>
          <p14:tracePt t="15853" x="1504950" y="6096000"/>
          <p14:tracePt t="15860" x="1828800" y="6045200"/>
          <p14:tracePt t="15869" x="2095500" y="6000750"/>
          <p14:tracePt t="15877" x="2336800" y="5943600"/>
          <p14:tracePt t="15887" x="2552700" y="5899150"/>
          <p14:tracePt t="15895" x="2736850" y="5867400"/>
          <p14:tracePt t="15903" x="2908300" y="5816600"/>
          <p14:tracePt t="15912" x="3079750" y="5778500"/>
          <p14:tracePt t="15920" x="3244850" y="5746750"/>
          <p14:tracePt t="15928" x="3397250" y="5721350"/>
          <p14:tracePt t="15937" x="3505200" y="5689600"/>
          <p14:tracePt t="15945" x="3619500" y="5664200"/>
          <p14:tracePt t="15953" x="3727450" y="5619750"/>
          <p14:tracePt t="15961" x="3822700" y="5588000"/>
          <p14:tracePt t="15971" x="3892550" y="5562600"/>
          <p14:tracePt t="15979" x="4013200" y="5505450"/>
          <p14:tracePt t="15991" x="4057650" y="5473700"/>
          <p14:tracePt t="15999" x="4102100" y="5441950"/>
          <p14:tracePt t="16005" x="4140200" y="5403850"/>
          <p14:tracePt t="16013" x="4178300" y="5359400"/>
          <p14:tracePt t="16022" x="4216400" y="5321300"/>
          <p14:tracePt t="16029" x="4273550" y="5283200"/>
          <p14:tracePt t="16038" x="4330700" y="5226050"/>
          <p14:tracePt t="16046" x="4394200" y="5175250"/>
          <p14:tracePt t="16054" x="4457700" y="5124450"/>
          <p14:tracePt t="16063" x="4514850" y="5073650"/>
          <p14:tracePt t="16071" x="4559300" y="5022850"/>
          <p14:tracePt t="16079" x="4610100" y="4965700"/>
          <p14:tracePt t="16089" x="4667250" y="4914900"/>
          <p14:tracePt t="16097" x="4711700" y="4864100"/>
          <p14:tracePt t="16106" x="4768850" y="4813300"/>
          <p14:tracePt t="16114" x="4826000" y="4762500"/>
          <p14:tracePt t="16122" x="4889500" y="4705350"/>
          <p14:tracePt t="16131" x="4953000" y="4648200"/>
          <p14:tracePt t="16139" x="5016500" y="4584700"/>
          <p14:tracePt t="16148" x="5080000" y="4508500"/>
          <p14:tracePt t="16156" x="5156200" y="4425950"/>
          <p14:tracePt t="16164" x="5207000" y="4343400"/>
          <p14:tracePt t="16172" x="5321300" y="4184650"/>
          <p14:tracePt t="16183" x="5384800" y="4089400"/>
          <p14:tracePt t="16191" x="5441950" y="4006850"/>
          <p14:tracePt t="16199" x="5486400" y="3924300"/>
          <p14:tracePt t="16206" x="5518150" y="3854450"/>
          <p14:tracePt t="16214" x="5543550" y="3790950"/>
          <p14:tracePt t="16223" x="5562600" y="3727450"/>
          <p14:tracePt t="16231" x="5562600" y="3663950"/>
          <p14:tracePt t="16239" x="5562600" y="3594100"/>
          <p14:tracePt t="16248" x="5562600" y="3530600"/>
          <p14:tracePt t="16256" x="5568950" y="3473450"/>
          <p14:tracePt t="16264" x="5568950" y="3416300"/>
          <p14:tracePt t="16272" x="5568950" y="3365500"/>
          <p14:tracePt t="16280" x="5568950" y="3308350"/>
          <p14:tracePt t="16288" x="5568950" y="3213100"/>
          <p14:tracePt t="16303" x="5568950" y="3168650"/>
          <p14:tracePt t="16312" x="5568950" y="3117850"/>
          <p14:tracePt t="16317" x="5562600" y="3073400"/>
          <p14:tracePt t="16327" x="5549900" y="3028950"/>
          <p14:tracePt t="16335" x="5524500" y="2990850"/>
          <p14:tracePt t="16341" x="5499100" y="2952750"/>
          <p14:tracePt t="16351" x="5473700" y="2921000"/>
          <p14:tracePt t="16359" x="5448300" y="2895600"/>
          <p14:tracePt t="16372" x="5422900" y="2876550"/>
          <p14:tracePt t="16380" x="5397500" y="2857500"/>
          <p14:tracePt t="16389" x="5378450" y="2844800"/>
          <p14:tracePt t="16398" x="5314950" y="2800350"/>
          <p14:tracePt t="16406" x="5289550" y="2787650"/>
          <p14:tracePt t="16416" x="5245100" y="2774950"/>
          <p14:tracePt t="16424" x="5175250" y="2762250"/>
          <p14:tracePt t="16433" x="5092700" y="2755900"/>
          <p14:tracePt t="16442" x="4997450" y="2755900"/>
          <p14:tracePt t="16455" x="4800600" y="2755900"/>
          <p14:tracePt t="16463" x="4737100" y="2755900"/>
          <p14:tracePt t="16473" x="4673600" y="2755900"/>
          <p14:tracePt t="16481" x="4622800" y="2755900"/>
          <p14:tracePt t="16491" x="4584700" y="2749550"/>
          <p14:tracePt t="16499" x="4546600" y="2749550"/>
          <p14:tracePt t="16508" x="4470400" y="2749550"/>
          <p14:tracePt t="16519" x="4425950" y="2749550"/>
          <p14:tracePt t="16527" x="4375150" y="2749550"/>
          <p14:tracePt t="16538" x="4318000" y="2749550"/>
          <p14:tracePt t="16547" x="4267200" y="2749550"/>
          <p14:tracePt t="16555" x="4171950" y="2762250"/>
          <p14:tracePt t="16567" x="4133850" y="2768600"/>
          <p14:tracePt t="16575" x="4127500" y="2781300"/>
          <p14:tracePt t="16582" x="4108450" y="2794000"/>
          <p14:tracePt t="16591" x="4095750" y="2806700"/>
          <p14:tracePt t="16600" x="4070350" y="2813050"/>
          <p14:tracePt t="16608" x="4064000" y="2825750"/>
          <p14:tracePt t="16617" x="4051300" y="2838450"/>
          <p14:tracePt t="16626" x="4032250" y="2857500"/>
          <p14:tracePt t="16638" x="3994150" y="2889250"/>
          <p14:tracePt t="16647" x="3981450" y="2901950"/>
          <p14:tracePt t="16656" x="3943350" y="2940050"/>
          <p14:tracePt t="16665" x="3905250" y="2971800"/>
          <p14:tracePt t="16673" x="3867150" y="2990850"/>
          <p14:tracePt t="16682" x="3841750" y="3022600"/>
          <p14:tracePt t="16691" x="3829050" y="3028950"/>
          <p14:tracePt t="16700" x="3778250" y="3067050"/>
          <p14:tracePt t="16711" x="3740150" y="3092450"/>
          <p14:tracePt t="16721" x="3702050" y="3117850"/>
          <p14:tracePt t="16730" x="3657600" y="3149600"/>
          <p14:tracePt t="16739" x="3606800" y="3175000"/>
          <p14:tracePt t="16748" x="3511550" y="3232150"/>
          <p14:tracePt t="16759" x="3479800" y="3263900"/>
          <p14:tracePt t="16767" x="3441700" y="3289300"/>
          <p14:tracePt t="16775" x="3422650" y="3314700"/>
          <p14:tracePt t="16784" x="3409950" y="3327400"/>
          <p14:tracePt t="16792" x="3397250" y="3340100"/>
          <p14:tracePt t="16805" x="3397250" y="3352800"/>
          <p14:tracePt t="16813" x="3384550" y="3352800"/>
          <p14:tracePt t="16839" x="3384550" y="3365500"/>
          <p14:tracePt t="16886" x="3378200" y="3371850"/>
          <p14:tracePt t="16901" x="3371850" y="3378200"/>
          <p14:tracePt t="16918" x="3359150" y="3378200"/>
          <p14:tracePt t="16928" x="3352800" y="3384550"/>
          <p14:tracePt t="16935" x="3346450" y="3390900"/>
          <p14:tracePt t="16937" x="3340100" y="3390900"/>
          <p14:tracePt t="16951" x="3340100" y="3397250"/>
          <p14:tracePt t="16965" x="3327400" y="3397250"/>
          <p14:tracePt t="16981" x="3327400" y="3403600"/>
          <p14:tracePt t="16997" x="3314700" y="3409950"/>
          <p14:tracePt t="17007" x="3308350" y="3416300"/>
          <p14:tracePt t="17014" x="3295650" y="3422650"/>
          <p14:tracePt t="17023" x="3263900" y="3429000"/>
          <p14:tracePt t="17031" x="3244850" y="3429000"/>
          <p14:tracePt t="17037" x="3213100" y="3441700"/>
          <p14:tracePt t="17048" x="3194050" y="3441700"/>
          <p14:tracePt t="17056" x="3168650" y="3454400"/>
          <p14:tracePt t="17061" x="3130550" y="3460750"/>
          <p14:tracePt t="17071" x="3111500" y="3467100"/>
          <p14:tracePt t="17077" x="3086100" y="3473450"/>
          <p14:tracePt t="17083" x="3048000" y="3479800"/>
          <p14:tracePt t="17093" x="3003550" y="3492500"/>
          <p14:tracePt t="17103" x="2959100" y="3505200"/>
          <p14:tracePt t="17109" x="2914650" y="3517900"/>
          <p14:tracePt t="17120" x="2876550" y="3524250"/>
          <p14:tracePt t="17128" x="2851150" y="3530600"/>
          <p14:tracePt t="17131" x="2825750" y="3536950"/>
          <p14:tracePt t="17143" x="2806700" y="3536950"/>
          <p14:tracePt t="17151" x="2781300" y="3536950"/>
          <p14:tracePt t="17157" x="2762250" y="3536950"/>
          <p14:tracePt t="17167" x="2743200" y="3536950"/>
          <p14:tracePt t="17175" x="2724150" y="3536950"/>
          <p14:tracePt t="17182" x="2705100" y="3536950"/>
          <p14:tracePt t="17190" x="2679700" y="3536950"/>
          <p14:tracePt t="17199" x="2647950" y="3536950"/>
          <p14:tracePt t="17207" x="2628900" y="3536950"/>
          <p14:tracePt t="17216" x="2616200" y="3549650"/>
          <p14:tracePt t="17224" x="2603500" y="3549650"/>
          <p14:tracePt t="17231" x="2597150" y="3549650"/>
          <p14:tracePt t="17240" x="2584450" y="3549650"/>
          <p14:tracePt t="17247" x="2571750" y="3556000"/>
          <p14:tracePt t="17261" x="2559050" y="3562350"/>
          <p14:tracePt t="17271" x="2552700" y="3562350"/>
          <p14:tracePt t="17277" x="2546350" y="3562350"/>
          <p14:tracePt t="17288" x="2520950" y="3562350"/>
          <p14:tracePt t="17295" x="2514600" y="3562350"/>
          <p14:tracePt t="17301" x="2501900" y="3562350"/>
          <p14:tracePt t="17336" x="2495550" y="3562350"/>
          <p14:tracePt t="17366" x="2489200" y="3562350"/>
          <p14:tracePt t="17432" x="2482850" y="3562350"/>
          <p14:tracePt t="17453" x="2470150" y="3556000"/>
          <p14:tracePt t="17464" x="2451100" y="3536950"/>
          <p14:tracePt t="17477" x="2444750" y="3536950"/>
          <p14:tracePt t="17503" x="2444750" y="3530600"/>
          <p14:tracePt t="17511" x="2432050" y="3530600"/>
          <p14:tracePt t="17518" x="2432050" y="3524250"/>
          <p14:tracePt t="17527" x="2432050" y="3517900"/>
          <p14:tracePt t="17542" x="2432050" y="3505200"/>
          <p14:tracePt t="17551" x="2419350" y="3505200"/>
          <p14:tracePt t="17557" x="2419350" y="3498850"/>
          <p14:tracePt t="17574" x="2419350" y="3492500"/>
          <p14:tracePt t="17600" x="2413000" y="3492500"/>
          <p14:tracePt t="17607" x="2400300" y="3486150"/>
          <p14:tracePt t="17613" x="2387600" y="3479800"/>
          <p14:tracePt t="17624" x="2381250" y="3479800"/>
          <p14:tracePt t="17631" x="2374900" y="3473450"/>
          <p14:tracePt t="17662" x="2362200" y="3473450"/>
          <p14:tracePt t="17677" x="2355850" y="3473450"/>
          <p14:tracePt t="17683" x="2336800" y="3473450"/>
          <p14:tracePt t="17694" x="2324100" y="3473450"/>
          <p14:tracePt t="17701" x="2311400" y="3473450"/>
          <p14:tracePt t="17707" x="2298700" y="3473450"/>
          <p14:tracePt t="17717" x="2273300" y="3473450"/>
          <p14:tracePt t="17725" x="2260600" y="3479800"/>
          <p14:tracePt t="17731" x="2247900" y="3479800"/>
          <p14:tracePt t="17741" x="2228850" y="3486150"/>
          <p14:tracePt t="17749" x="2209800" y="3486150"/>
          <p14:tracePt t="17751" x="2197100" y="3498850"/>
          <p14:tracePt t="17765" x="2184400" y="3498850"/>
          <p14:tracePt t="17773" x="2171700" y="3498850"/>
          <p14:tracePt t="17775" x="2165350" y="3498850"/>
          <p14:tracePt t="17792" x="2159000" y="3498850"/>
          <p14:tracePt t="17799" x="2152650" y="3498850"/>
          <p14:tracePt t="17806" x="2152650" y="3492500"/>
          <p14:tracePt t="17815" x="2139950" y="3492500"/>
          <p14:tracePt t="17829" x="2133600" y="3479800"/>
          <p14:tracePt t="17840" x="2127250" y="3479800"/>
          <p14:tracePt t="17853" x="2120900" y="3479800"/>
          <p14:tracePt t="17875" x="2114550" y="3479800"/>
          <p14:tracePt t="17899" x="2108200" y="3479800"/>
          <p14:tracePt t="17982" x="2101850" y="3479800"/>
          <p14:tracePt t="18032" x="2095500" y="3479800"/>
          <p14:tracePt t="18174" x="2082800" y="3479800"/>
          <p14:tracePt t="18181" x="2082800" y="3486150"/>
          <p14:tracePt t="18197" x="2082800" y="3492500"/>
          <p14:tracePt t="18213" x="2082800" y="3498850"/>
          <p14:tracePt t="18344" x="2076450" y="3498850"/>
          <p14:tracePt t="18373" x="2070100" y="3492500"/>
          <p14:tracePt t="18406" x="2070100" y="3486150"/>
          <p14:tracePt t="18439" x="2070100" y="3479800"/>
          <p14:tracePt t="18450" x="2063750" y="3479800"/>
          <p14:tracePt t="18493" x="2057400" y="3479800"/>
          <p14:tracePt t="18517" x="2051050" y="3486150"/>
          <p14:tracePt t="18523" x="2044700" y="3486150"/>
          <p14:tracePt t="18533" x="2038350" y="3492500"/>
          <p14:tracePt t="18541" x="2038350" y="3505200"/>
          <p14:tracePt t="18557" x="2038350" y="3511550"/>
          <p14:tracePt t="18740" x="2038350" y="3517900"/>
          <p14:tracePt t="18759" x="2044700" y="3517900"/>
          <p14:tracePt t="18776" x="2051050" y="3517900"/>
          <p14:tracePt t="18783" x="2057400" y="3517900"/>
          <p14:tracePt t="18785" x="2063750" y="3517900"/>
          <p14:tracePt t="18799" x="2076450" y="3517900"/>
          <p14:tracePt t="18807" x="2108200" y="3517900"/>
          <p14:tracePt t="18813" x="2114550" y="3517900"/>
          <p14:tracePt t="18824" x="2127250" y="3517900"/>
          <p14:tracePt t="18829" x="2133600" y="3517900"/>
          <p14:tracePt t="18835" x="2146300" y="3517900"/>
          <p14:tracePt t="18846" x="2152650" y="3517900"/>
          <p14:tracePt t="18853" x="2159000" y="3517900"/>
          <p14:tracePt t="18872" x="2171700" y="3517900"/>
          <p14:tracePt t="18879" x="2184400" y="3517900"/>
          <p14:tracePt t="18885" x="2209800" y="3517900"/>
          <p14:tracePt t="18895" x="2228850" y="3517900"/>
          <p14:tracePt t="18903" x="2260600" y="3517900"/>
          <p14:tracePt t="18909" x="2279650" y="3517900"/>
          <p14:tracePt t="18919" x="2298700" y="3517900"/>
          <p14:tracePt t="18925" x="2324100" y="3517900"/>
          <p14:tracePt t="18933" x="2349500" y="3517900"/>
          <p14:tracePt t="18941" x="2374900" y="3517900"/>
          <p14:tracePt t="18951" x="2387600" y="3517900"/>
          <p14:tracePt t="18957" x="2406650" y="3517900"/>
          <p14:tracePt t="18967" x="2432050" y="3517900"/>
          <p14:tracePt t="18977" x="2444750" y="3517900"/>
          <p14:tracePt t="18992" x="2463800" y="3517900"/>
          <p14:tracePt t="18997" x="2482850" y="3511550"/>
          <p14:tracePt t="19003" x="2495550" y="3511550"/>
          <p14:tracePt t="19013" x="2508250" y="3505200"/>
          <p14:tracePt t="19021" x="2520950" y="3498850"/>
          <p14:tracePt t="19027" x="2546350" y="3486150"/>
          <p14:tracePt t="19040" x="2552700" y="3486150"/>
          <p14:tracePt t="19047" x="2559050" y="3473450"/>
          <p14:tracePt t="19053" x="2565400" y="3467100"/>
          <p14:tracePt t="19063" x="2571750" y="3460750"/>
          <p14:tracePt t="19071" x="2571750" y="3448050"/>
          <p14:tracePt t="19088" x="2571750" y="3441700"/>
          <p14:tracePt t="19093" x="2571750" y="3435350"/>
          <p14:tracePt t="19099" x="2571750" y="3429000"/>
          <p14:tracePt t="19119" x="2571750" y="3422650"/>
          <p14:tracePt t="19125" x="2578100" y="3416300"/>
          <p14:tracePt t="19135" x="2584450" y="3416300"/>
          <p14:tracePt t="19143" x="2590800" y="3409950"/>
          <p14:tracePt t="19150" x="2597150" y="3403600"/>
          <p14:tracePt t="19169" x="2603500" y="3390900"/>
          <p14:tracePt t="19181" x="2609850" y="3390900"/>
          <p14:tracePt t="19205" x="2622550" y="3390900"/>
          <p14:tracePt t="19229" x="2628900" y="3390900"/>
          <p14:tracePt t="19237" x="2641600" y="3390900"/>
          <p14:tracePt t="19253" x="2647950" y="3390900"/>
          <p14:tracePt t="19261" x="2654300" y="3390900"/>
          <p14:tracePt t="19267" x="2660650" y="3390900"/>
          <p14:tracePt t="19277" x="2667000" y="3390900"/>
          <p14:tracePt t="19291" x="2673350" y="3390900"/>
          <p14:tracePt t="19301" x="2686050" y="3390900"/>
          <p14:tracePt t="19309" x="2698750" y="3397250"/>
          <p14:tracePt t="19311" x="2698750" y="3403600"/>
          <p14:tracePt t="19325" x="2711450" y="3409950"/>
          <p14:tracePt t="19335" x="2730500" y="3416300"/>
          <p14:tracePt t="19349" x="2736850" y="3416300"/>
          <p14:tracePt t="20144" x="2755900" y="3416300"/>
          <p14:tracePt t="20153" x="2755900" y="3403600"/>
          <p14:tracePt t="20165" x="2743200" y="3365500"/>
          <p14:tracePt t="20175" x="2730500" y="3352800"/>
          <p14:tracePt t="20183" x="2717800" y="3340100"/>
          <p14:tracePt t="20199" x="2711450" y="3333750"/>
          <p14:tracePt t="20205" x="2698750" y="3327400"/>
          <p14:tracePt t="20221" x="2692400" y="3327400"/>
          <p14:tracePt t="20229" x="2686050" y="3327400"/>
          <p14:tracePt t="20261" x="2679700" y="3327400"/>
          <p14:tracePt t="20271" x="2673350" y="3327400"/>
          <p14:tracePt t="20279" x="2673350" y="3333750"/>
          <p14:tracePt t="20287" x="2660650" y="3346450"/>
          <p14:tracePt t="20295" x="2647950" y="3352800"/>
          <p14:tracePt t="20303" x="2628900" y="3365500"/>
          <p14:tracePt t="20309" x="2616200" y="3371850"/>
          <p14:tracePt t="20317" x="2609850" y="3390900"/>
          <p14:tracePt t="20325" x="2603500" y="3416300"/>
          <p14:tracePt t="20331" x="2597150" y="3422650"/>
          <p14:tracePt t="20342" x="2597150" y="3441700"/>
          <p14:tracePt t="20350" x="2590800" y="3454400"/>
          <p14:tracePt t="20352" x="2590800" y="3473450"/>
          <p14:tracePt t="20365" x="2590800" y="3492500"/>
          <p14:tracePt t="20373" x="2597150" y="3505200"/>
          <p14:tracePt t="20379" x="2597150" y="3517900"/>
          <p14:tracePt t="20389" x="2609850" y="3530600"/>
          <p14:tracePt t="20397" x="2628900" y="3562350"/>
          <p14:tracePt t="20403" x="2635250" y="3575050"/>
          <p14:tracePt t="20413" x="2647950" y="3587750"/>
          <p14:tracePt t="20421" x="2673350" y="3594100"/>
          <p14:tracePt t="20428" x="2692400" y="3606800"/>
          <p14:tracePt t="20437" x="2705100" y="3606800"/>
          <p14:tracePt t="20445" x="2717800" y="3606800"/>
          <p14:tracePt t="20453" x="2724150" y="3606800"/>
          <p14:tracePt t="20463" x="2730500" y="3606800"/>
          <p14:tracePt t="20487" x="2743200" y="3600450"/>
          <p14:tracePt t="20493" x="2743200" y="3581400"/>
          <p14:tracePt t="20499" x="2749550" y="3568700"/>
          <p14:tracePt t="20509" x="2755900" y="3543300"/>
          <p14:tracePt t="20517" x="2755900" y="3505200"/>
          <p14:tracePt t="20523" x="2768600" y="3479800"/>
          <p14:tracePt t="20534" x="2768600" y="3441700"/>
          <p14:tracePt t="20541" x="2768600" y="3422650"/>
          <p14:tracePt t="20544" x="2768600" y="3397250"/>
          <p14:tracePt t="20557" x="2755900" y="3378200"/>
          <p14:tracePt t="20567" x="2755900" y="3359150"/>
          <p14:tracePt t="20573" x="2755900" y="3352800"/>
          <p14:tracePt t="20583" x="2736850" y="3340100"/>
          <p14:tracePt t="20597" x="2736850" y="3333750"/>
          <p14:tracePt t="20607" x="2730500" y="3333750"/>
          <p14:tracePt t="20654" x="2717800" y="3340100"/>
          <p14:tracePt t="20661" x="2705100" y="3346450"/>
          <p14:tracePt t="20667" x="2705100" y="3359150"/>
          <p14:tracePt t="20677" x="2698750" y="3371850"/>
          <p14:tracePt t="20685" x="2698750" y="3390900"/>
          <p14:tracePt t="20691" x="2698750" y="3416300"/>
          <p14:tracePt t="20701" x="2698750" y="3429000"/>
          <p14:tracePt t="20709" x="2698750" y="3448050"/>
          <p14:tracePt t="20715" x="2698750" y="3460750"/>
          <p14:tracePt t="20725" x="2692400" y="3473450"/>
          <p14:tracePt t="20740" x="2692400" y="3486150"/>
          <p14:tracePt t="25742" x="2705100" y="3486150"/>
          <p14:tracePt t="25757" x="2908300" y="3435350"/>
          <p14:tracePt t="25762" x="3022600" y="3403600"/>
          <p14:tracePt t="25770" x="3086100" y="3384550"/>
          <p14:tracePt t="25779" x="3105150" y="3371850"/>
          <p14:tracePt t="25788" x="3149600" y="3359150"/>
          <p14:tracePt t="25797" x="3155950" y="3346450"/>
          <p14:tracePt t="25806" x="3162300" y="3346450"/>
          <p14:tracePt t="25950" x="3168650" y="3340100"/>
          <p14:tracePt t="25963" x="3168650" y="3333750"/>
          <p14:tracePt t="25984" x="3181350" y="3321050"/>
          <p14:tracePt t="25999" x="3181350" y="3314700"/>
          <p14:tracePt t="26006" x="3194050" y="3308350"/>
          <p14:tracePt t="26021" x="3206750" y="3308350"/>
          <p14:tracePt t="26035" x="3206750" y="3302000"/>
          <p14:tracePt t="26125" x="3219450" y="3295650"/>
          <p14:tracePt t="26166" x="3219450" y="3289300"/>
          <p14:tracePt t="26191" x="3232150" y="3282950"/>
          <p14:tracePt t="26197" x="3232150" y="3276600"/>
          <p14:tracePt t="26203" x="3238500" y="3270250"/>
          <p14:tracePt t="26222" x="3238500" y="3263900"/>
          <p14:tracePt t="26227" x="3238500" y="3257550"/>
          <p14:tracePt t="26245" x="3238500" y="3251200"/>
          <p14:tracePt t="26251" x="3238500" y="3244850"/>
          <p14:tracePt t="26269" x="3238500" y="3238500"/>
          <p14:tracePt t="26285" x="3238500" y="3232150"/>
          <p14:tracePt t="26324" x="3238500" y="3219450"/>
          <p14:tracePt t="26333" x="3232150" y="3219450"/>
          <p14:tracePt t="26341" x="3219450" y="3219450"/>
          <p14:tracePt t="26343" x="3213100" y="3219450"/>
          <p14:tracePt t="26357" x="3206750" y="3219450"/>
          <p14:tracePt t="26365" x="3187700" y="3219450"/>
          <p14:tracePt t="26372" x="3181350" y="3206750"/>
          <p14:tracePt t="26381" x="3168650" y="3206750"/>
          <p14:tracePt t="26389" x="3155950" y="3206750"/>
          <p14:tracePt t="26395" x="3143250" y="3206750"/>
          <p14:tracePt t="26405" x="3130550" y="3194050"/>
          <p14:tracePt t="26419" x="3117850" y="3194050"/>
          <p14:tracePt t="26430" x="3098800" y="3187700"/>
          <p14:tracePt t="26437" x="3098800" y="3181350"/>
          <p14:tracePt t="26444" x="3086100" y="3181350"/>
          <p14:tracePt t="26453" x="3079750" y="3181350"/>
          <p14:tracePt t="26461" x="3073400" y="3181350"/>
          <p14:tracePt t="26463" x="3060700" y="3168650"/>
          <p14:tracePt t="26479" x="3041650" y="3168650"/>
          <p14:tracePt t="26485" x="3028950" y="3162300"/>
          <p14:tracePt t="26491" x="3016250" y="3162300"/>
          <p14:tracePt t="26501" x="3003550" y="3155950"/>
          <p14:tracePt t="26509" x="2990850" y="3155950"/>
          <p14:tracePt t="26515" x="2978150" y="3155950"/>
          <p14:tracePt t="26525" x="2959100" y="3149600"/>
          <p14:tracePt t="26533" x="2933700" y="3136900"/>
          <p14:tracePt t="26538" x="2914650" y="3136900"/>
          <p14:tracePt t="26549" x="2889250" y="3124200"/>
          <p14:tracePt t="26559" x="2851150" y="3124200"/>
          <p14:tracePt t="26565" x="2838450" y="3117850"/>
          <p14:tracePt t="26575" x="2819400" y="3105150"/>
          <p14:tracePt t="26581" x="2806700" y="3105150"/>
          <p14:tracePt t="26589" x="2787650" y="3105150"/>
          <p14:tracePt t="26599" x="2768600" y="3105150"/>
          <p14:tracePt t="26606" x="2749550" y="3105150"/>
          <p14:tracePt t="26614" x="2736850" y="3105150"/>
          <p14:tracePt t="26623" x="2724150" y="3105150"/>
          <p14:tracePt t="26632" x="2711450" y="3105150"/>
          <p14:tracePt t="26639" x="2698750" y="3105150"/>
          <p14:tracePt t="26648" x="2686050" y="3111500"/>
          <p14:tracePt t="26657" x="2667000" y="3117850"/>
          <p14:tracePt t="26666" x="2654300" y="3117850"/>
          <p14:tracePt t="26675" x="2647950" y="3117850"/>
          <p14:tracePt t="26684" x="2635250" y="3124200"/>
          <p14:tracePt t="26693" x="2628900" y="3130550"/>
          <p14:tracePt t="26701" x="2622550" y="3130550"/>
          <p14:tracePt t="26714" x="2609850" y="3130550"/>
          <p14:tracePt t="26723" x="2603500" y="3136900"/>
          <p14:tracePt t="26732" x="2597150" y="3143250"/>
          <p14:tracePt t="26743" x="2590800" y="3149600"/>
          <p14:tracePt t="26751" x="2584450" y="3162300"/>
          <p14:tracePt t="26759" x="2578100" y="3168650"/>
          <p14:tracePt t="26768" x="2578100" y="3175000"/>
          <p14:tracePt t="26777" x="2571750" y="3181350"/>
          <p14:tracePt t="26786" x="2571750" y="3194050"/>
          <p14:tracePt t="26797" x="2565400" y="3200400"/>
          <p14:tracePt t="26806" x="2559050" y="3232150"/>
          <p14:tracePt t="26822" x="2559050" y="3244850"/>
          <p14:tracePt t="26827" x="2559050" y="3257550"/>
          <p14:tracePt t="26837" x="2559050" y="3263900"/>
          <p14:tracePt t="26845" x="2559050" y="3270250"/>
          <p14:tracePt t="26851" x="2571750" y="3276600"/>
          <p14:tracePt t="26861" x="2571750" y="3282950"/>
          <p14:tracePt t="26869" x="2571750" y="3289300"/>
          <p14:tracePt t="26881" x="2571750" y="3295650"/>
          <p14:tracePt t="26889" x="2571750" y="3302000"/>
          <p14:tracePt t="26899" x="2584450" y="3302000"/>
          <p14:tracePt t="26908" x="2597150" y="3314700"/>
          <p14:tracePt t="26917" x="2609850" y="3321050"/>
          <p14:tracePt t="26933" x="2622550" y="3321050"/>
          <p14:tracePt t="26947" x="2628900" y="3321050"/>
          <p14:tracePt t="26966" x="2647950" y="3314700"/>
          <p14:tracePt t="26967" x="2647950" y="3302000"/>
          <p14:tracePt t="26983" x="2654300" y="3289300"/>
          <p14:tracePt t="26989" x="2667000" y="3276600"/>
          <p14:tracePt t="26995" x="2667000" y="3270250"/>
          <p14:tracePt t="27005" x="2673350" y="3263900"/>
          <p14:tracePt t="27013" x="2673350" y="3251200"/>
          <p14:tracePt t="27019" x="2673350" y="3238500"/>
          <p14:tracePt t="27029" x="2673350" y="3213100"/>
          <p14:tracePt t="27037" x="2673350" y="3194050"/>
          <p14:tracePt t="27043" x="2667000" y="3181350"/>
          <p14:tracePt t="27054" x="2660650" y="3162300"/>
          <p14:tracePt t="27061" x="2641600" y="3136900"/>
          <p14:tracePt t="27067" x="2628900" y="3130550"/>
          <p14:tracePt t="27077" x="2603500" y="3117850"/>
          <p14:tracePt t="27087" x="2590800" y="3105150"/>
          <p14:tracePt t="27094" x="2571750" y="3105150"/>
          <p14:tracePt t="27103" x="2571750" y="3092450"/>
          <p14:tracePt t="27114" x="2559050" y="3092450"/>
          <p14:tracePt t="27133" x="2552700" y="3092450"/>
          <p14:tracePt t="27139" x="2533650" y="3105150"/>
          <p14:tracePt t="27149" x="2527300" y="3117850"/>
          <p14:tracePt t="27157" x="2508250" y="3149600"/>
          <p14:tracePt t="27163" x="2495550" y="3168650"/>
          <p14:tracePt t="27173" x="2495550" y="3194050"/>
          <p14:tracePt t="27182" x="2489200" y="3225800"/>
          <p14:tracePt t="27187" x="2476500" y="3257550"/>
          <p14:tracePt t="27197" x="2476500" y="3276600"/>
          <p14:tracePt t="27205" x="2476500" y="3308350"/>
          <p14:tracePt t="27211" x="2470150" y="3346450"/>
          <p14:tracePt t="27221" x="2470150" y="3365500"/>
          <p14:tracePt t="27229" x="2470150" y="3397250"/>
          <p14:tracePt t="27235" x="2482850" y="3416300"/>
          <p14:tracePt t="27245" x="2482850" y="3448050"/>
          <p14:tracePt t="27253" x="2482850" y="3467100"/>
          <p14:tracePt t="27260" x="2501900" y="3479800"/>
          <p14:tracePt t="27271" x="2508250" y="3492500"/>
          <p14:tracePt t="27279" x="2520950" y="3511550"/>
          <p14:tracePt t="27286" x="2540000" y="3517900"/>
          <p14:tracePt t="27294" x="2552700" y="3524250"/>
          <p14:tracePt t="27303" x="2565400" y="3530600"/>
          <p14:tracePt t="27314" x="2590800" y="3543300"/>
          <p14:tracePt t="27324" x="2609850" y="3549650"/>
          <p14:tracePt t="27333" x="2660650" y="3556000"/>
          <p14:tracePt t="27342" x="2686050" y="3556000"/>
          <p14:tracePt t="27350" x="2711450" y="3556000"/>
          <p14:tracePt t="27360" x="2724150" y="3543300"/>
          <p14:tracePt t="27368" x="2749550" y="3530600"/>
          <p14:tracePt t="27377" x="2774950" y="3524250"/>
          <p14:tracePt t="27386" x="2800350" y="3505200"/>
          <p14:tracePt t="27398" x="2838450" y="3473450"/>
          <p14:tracePt t="27407" x="2851150" y="3448050"/>
          <p14:tracePt t="27416" x="2851150" y="3435350"/>
          <p14:tracePt t="27424" x="2870200" y="3409950"/>
          <p14:tracePt t="27434" x="2870200" y="3384550"/>
          <p14:tracePt t="27443" x="2870200" y="3371850"/>
          <p14:tracePt t="27450" x="2870200" y="3352800"/>
          <p14:tracePt t="27459" x="2870200" y="3327400"/>
          <p14:tracePt t="27468" x="2857500" y="3308350"/>
          <p14:tracePt t="27475" x="2844800" y="3289300"/>
          <p14:tracePt t="27484" x="2813050" y="3251200"/>
          <p14:tracePt t="27492" x="2806700" y="3244850"/>
          <p14:tracePt t="27501" x="2755900" y="3213100"/>
          <p14:tracePt t="27510" x="2743200" y="3194050"/>
          <p14:tracePt t="27519" x="2724150" y="3194050"/>
          <p14:tracePt t="27526" x="2711450" y="3181350"/>
          <p14:tracePt t="27533" x="2698750" y="3181350"/>
          <p14:tracePt t="27543" x="2692400" y="3181350"/>
          <p14:tracePt t="27550" x="2679700" y="3181350"/>
          <p14:tracePt t="27565" x="2667000" y="3181350"/>
          <p14:tracePt t="27571" x="2660650" y="3181350"/>
          <p14:tracePt t="27581" x="2660650" y="3187700"/>
          <p14:tracePt t="27589" x="2654300" y="3194050"/>
          <p14:tracePt t="27598" x="2654300" y="3206750"/>
          <p14:tracePt t="27607" x="2654300" y="3213100"/>
          <p14:tracePt t="27615" x="2647950" y="3225800"/>
          <p14:tracePt t="27623" x="2647950" y="3232150"/>
          <p14:tracePt t="27632" x="2647950" y="3238500"/>
          <p14:tracePt t="27640" x="2647950" y="3244850"/>
          <p14:tracePt t="27648" x="2647950" y="3257550"/>
          <p14:tracePt t="27656" x="2647950" y="3263900"/>
          <p14:tracePt t="27665" x="2647950" y="3270250"/>
          <p14:tracePt t="27673" x="2654300" y="3276600"/>
          <p14:tracePt t="27681" x="2654300" y="3282950"/>
          <p14:tracePt t="27690" x="2654300" y="3295650"/>
          <p14:tracePt t="27855" x="2654300" y="3289300"/>
          <p14:tracePt t="27869" x="2654300" y="3276600"/>
          <p14:tracePt t="27893" x="2654300" y="3263900"/>
          <p14:tracePt t="27909" x="2660650" y="3263900"/>
          <p14:tracePt t="27917" x="2660650" y="3257550"/>
          <p14:tracePt t="27925" x="2660650" y="3251200"/>
          <p14:tracePt t="27931" x="2660650" y="3244850"/>
          <p14:tracePt t="27941" x="2673350" y="3232150"/>
          <p14:tracePt t="27949" x="2673350" y="3225800"/>
          <p14:tracePt t="27951" x="2667000" y="3213100"/>
          <p14:tracePt t="27965" x="2667000" y="3206750"/>
          <p14:tracePt t="27973" x="2667000" y="3194050"/>
          <p14:tracePt t="27979" x="2660650" y="3187700"/>
          <p14:tracePt t="27989" x="2660650" y="3181350"/>
          <p14:tracePt t="27997" x="2654300" y="3175000"/>
          <p14:tracePt t="28013" x="2641600" y="3175000"/>
          <p14:tracePt t="28022" x="2635250" y="3168650"/>
          <p14:tracePt t="28028" x="2628900" y="3168650"/>
          <p14:tracePt t="28037" x="2622550" y="3168650"/>
          <p14:tracePt t="28045" x="2616200" y="3168650"/>
          <p14:tracePt t="28051" x="2609850" y="3168650"/>
          <p14:tracePt t="28070" x="2597150" y="3175000"/>
          <p14:tracePt t="28075" x="2597150" y="3181350"/>
          <p14:tracePt t="28085" x="2597150" y="3194050"/>
          <p14:tracePt t="28093" x="2597150" y="3213100"/>
          <p14:tracePt t="28095" x="2597150" y="3225800"/>
          <p14:tracePt t="28111" x="2597150" y="3251200"/>
          <p14:tracePt t="28117" x="2597150" y="3263900"/>
          <p14:tracePt t="28123" x="2597150" y="3282950"/>
          <p14:tracePt t="28133" x="2597150" y="3295650"/>
          <p14:tracePt t="28141" x="2603500" y="3314700"/>
          <p14:tracePt t="28143" x="2609850" y="3327400"/>
          <p14:tracePt t="28157" x="2622550" y="3340100"/>
          <p14:tracePt t="28166" x="2635250" y="3352800"/>
          <p14:tracePt t="28171" x="2647950" y="3371850"/>
          <p14:tracePt t="28181" x="2647950" y="3378200"/>
          <p14:tracePt t="28189" x="2654300" y="3384550"/>
          <p14:tracePt t="28191" x="2660650" y="3384550"/>
          <p14:tracePt t="28213" x="2667000" y="3384550"/>
          <p14:tracePt t="28238" x="2667000" y="3390900"/>
          <p14:tracePt t="37006" x="2736850" y="3390900"/>
          <p14:tracePt t="37015" x="2838450" y="3390900"/>
          <p14:tracePt t="37029" x="2921000" y="3390900"/>
          <p14:tracePt t="37037" x="2997200" y="3390900"/>
          <p14:tracePt t="37043" x="3067050" y="3390900"/>
          <p14:tracePt t="37053" x="3130550" y="3390900"/>
          <p14:tracePt t="37061" x="3194050" y="3390900"/>
          <p14:tracePt t="37068" x="3238500" y="3390900"/>
          <p14:tracePt t="37077" x="3263900" y="3390900"/>
          <p14:tracePt t="37085" x="3276600" y="3390900"/>
          <p14:tracePt t="37109" x="3289300" y="3390900"/>
          <p14:tracePt t="37125" x="3295650" y="3390900"/>
          <p14:tracePt t="37133" x="3308350" y="3390900"/>
          <p14:tracePt t="37139" x="3314700" y="3390900"/>
          <p14:tracePt t="37149" x="3327400" y="3390900"/>
          <p14:tracePt t="37158" x="3340100" y="3390900"/>
          <p14:tracePt t="37164" x="3352800" y="3384550"/>
          <p14:tracePt t="37181" x="3359150" y="3384550"/>
          <p14:tracePt t="37187" x="3371850" y="3384550"/>
          <p14:tracePt t="37205" x="3371850" y="3371850"/>
          <p14:tracePt t="37235" x="3378200" y="3371850"/>
          <p14:tracePt t="37259" x="3384550" y="3365500"/>
          <p14:tracePt t="37283" x="3384550" y="3359150"/>
          <p14:tracePt t="37301" x="3390900" y="3352800"/>
          <p14:tracePt t="37317" x="3390900" y="3346450"/>
          <p14:tracePt t="37341" x="3403600" y="3340100"/>
          <p14:tracePt t="37349" x="3403600" y="3333750"/>
          <p14:tracePt t="37373" x="3409950" y="3327400"/>
          <p14:tracePt t="37587" x="3403600" y="3327400"/>
          <p14:tracePt t="37593" x="3390900" y="3314700"/>
          <p14:tracePt t="37599" x="3384550" y="3308350"/>
          <p14:tracePt t="37605" x="3371850" y="3308350"/>
          <p14:tracePt t="37613" x="3365500" y="3302000"/>
          <p14:tracePt t="37620" x="3359150" y="3302000"/>
          <p14:tracePt t="37629" x="3352800" y="3295650"/>
          <p14:tracePt t="37641" x="3346450" y="3289300"/>
          <p14:tracePt t="37649" x="3340100" y="3282950"/>
          <p14:tracePt t="37658" x="3327400" y="3276600"/>
          <p14:tracePt t="37666" x="3289300" y="3257550"/>
          <p14:tracePt t="37675" x="3276600" y="3238500"/>
          <p14:tracePt t="37683" x="3238500" y="3219450"/>
          <p14:tracePt t="37691" x="3219450" y="3206750"/>
          <p14:tracePt t="37701" x="3181350" y="3187700"/>
          <p14:tracePt t="37710" x="3155950" y="3155950"/>
          <p14:tracePt t="37717" x="3117850" y="3136900"/>
          <p14:tracePt t="37726" x="3086100" y="3117850"/>
          <p14:tracePt t="37735" x="3073400" y="3117850"/>
          <p14:tracePt t="37744" x="3054350" y="3111500"/>
          <p14:tracePt t="37753" x="3028950" y="3111500"/>
          <p14:tracePt t="37762" x="3016250" y="3105150"/>
          <p14:tracePt t="37770" x="2984500" y="3105150"/>
          <p14:tracePt t="37779" x="2959100" y="3105150"/>
          <p14:tracePt t="37792" x="2901950" y="3105150"/>
          <p14:tracePt t="37800" x="2870200" y="3105150"/>
          <p14:tracePt t="37809" x="2832100" y="3117850"/>
          <p14:tracePt t="37818" x="2800350" y="3124200"/>
          <p14:tracePt t="37828" x="2762250" y="3143250"/>
          <p14:tracePt t="37837" x="2711450" y="3168650"/>
          <p14:tracePt t="37847" x="2686050" y="3187700"/>
          <p14:tracePt t="37858" x="2667000" y="3200400"/>
          <p14:tracePt t="37867" x="2635250" y="3219450"/>
          <p14:tracePt t="37876" x="2609850" y="3244850"/>
          <p14:tracePt t="37885" x="2597150" y="3314700"/>
          <p14:tracePt t="37895" x="2597150" y="3340100"/>
          <p14:tracePt t="37903" x="2597150" y="3365500"/>
          <p14:tracePt t="37911" x="2603500" y="3403600"/>
          <p14:tracePt t="37921" x="2616200" y="3416300"/>
          <p14:tracePt t="37930" x="2635250" y="3435350"/>
          <p14:tracePt t="37942" x="2654300" y="3441700"/>
          <p14:tracePt t="37950" x="2692400" y="3448050"/>
          <p14:tracePt t="37960" x="2711450" y="3448050"/>
          <p14:tracePt t="37968" x="2736850" y="3448050"/>
          <p14:tracePt t="37978" x="2755900" y="3448050"/>
          <p14:tracePt t="37986" x="2781300" y="3435350"/>
          <p14:tracePt t="37995" x="2806700" y="3416300"/>
          <p14:tracePt t="38004" x="2851150" y="3384550"/>
          <p14:tracePt t="38014" x="2857500" y="3371850"/>
          <p14:tracePt t="38025" x="2857500" y="3352800"/>
          <p14:tracePt t="38034" x="2857500" y="3327400"/>
          <p14:tracePt t="38042" x="2857500" y="3314700"/>
          <p14:tracePt t="38051" x="2851150" y="3308350"/>
          <p14:tracePt t="38061" x="2825750" y="3282950"/>
          <p14:tracePt t="38070" x="2800350" y="3263900"/>
          <p14:tracePt t="38078" x="2736850" y="3244850"/>
          <p14:tracePt t="38088" x="2698750" y="3232150"/>
          <p14:tracePt t="38096" x="2673350" y="3232150"/>
          <p14:tracePt t="38108" x="2667000" y="3232150"/>
          <p14:tracePt t="38117" x="2660650" y="3232150"/>
          <p14:tracePt t="38134" x="2654300" y="3238500"/>
          <p14:tracePt t="38148" x="2654300" y="3263900"/>
          <p14:tracePt t="38158" x="2654300" y="3276600"/>
          <p14:tracePt t="38165" x="2654300" y="3289300"/>
          <p14:tracePt t="38171" x="2654300" y="3302000"/>
          <p14:tracePt t="38181" x="2654300" y="3308350"/>
          <p14:tracePt t="38189" x="2654300" y="3321050"/>
          <p14:tracePt t="38195" x="2647950" y="3327400"/>
          <p14:tracePt t="38205" x="2647950" y="3333750"/>
          <p14:tracePt t="38578" x="2647950" y="3327400"/>
          <p14:tracePt t="38599" x="2647950" y="3321050"/>
          <p14:tracePt t="38627" x="2647950" y="3314700"/>
          <p14:tracePt t="38694" x="2654300" y="3314700"/>
          <p14:tracePt t="38747" x="2654300" y="3302000"/>
          <p14:tracePt t="38767" x="2654300" y="3295650"/>
          <p14:tracePt t="38789" x="2654300" y="3276600"/>
          <p14:tracePt t="38819" x="2667000" y="3276600"/>
          <p14:tracePt t="38829" x="2667000" y="3270250"/>
          <p14:tracePt t="38909" x="2673350" y="3270250"/>
          <p14:tracePt t="38915" x="2692400" y="3263900"/>
          <p14:tracePt t="38933" x="2698750" y="3263900"/>
          <p14:tracePt t="38935" x="2711450" y="3251200"/>
          <p14:tracePt t="39102" x="2724150" y="3251200"/>
          <p14:tracePt t="44960" x="2940050" y="3187700"/>
          <p14:tracePt t="45003" x="2952750" y="3181350"/>
          <p14:tracePt t="45011" x="2959100" y="3175000"/>
          <p14:tracePt t="45013" x="2971800" y="3168650"/>
          <p14:tracePt t="45019" x="2978150" y="3162300"/>
          <p14:tracePt t="45028" x="2978150" y="3149600"/>
          <p14:tracePt t="45036" x="2984500" y="3130550"/>
          <p14:tracePt t="45045" x="2984500" y="3124200"/>
          <p14:tracePt t="45053" x="2984500" y="3117850"/>
          <p14:tracePt t="45065" x="2984500" y="3098800"/>
          <p14:tracePt t="45077" x="2984500" y="3073400"/>
          <p14:tracePt t="45085" x="2971800" y="3060700"/>
          <p14:tracePt t="45089" x="2971800" y="3048000"/>
          <p14:tracePt t="45101" x="2940050" y="3028950"/>
          <p14:tracePt t="45109" x="2901950" y="3009900"/>
          <p14:tracePt t="45116" x="2863850" y="2984500"/>
          <p14:tracePt t="45125" x="2825750" y="2965450"/>
          <p14:tracePt t="45133" x="2806700" y="2952750"/>
          <p14:tracePt t="45140" x="2768600" y="2933700"/>
          <p14:tracePt t="45149" x="2743200" y="2921000"/>
          <p14:tracePt t="45158" x="2730500" y="2914650"/>
          <p14:tracePt t="45167" x="2717800" y="2908300"/>
          <p14:tracePt t="45176" x="2705100" y="2908300"/>
          <p14:tracePt t="45184" x="2698750" y="2908300"/>
          <p14:tracePt t="45193" x="2686050" y="2908300"/>
          <p14:tracePt t="45202" x="2673350" y="2908300"/>
          <p14:tracePt t="45211" x="2660650" y="2908300"/>
          <p14:tracePt t="45220" x="2635250" y="2927350"/>
          <p14:tracePt t="45232" x="2559050" y="2978150"/>
          <p14:tracePt t="45241" x="2533650" y="2990850"/>
          <p14:tracePt t="45250" x="2501900" y="3016250"/>
          <p14:tracePt t="45259" x="2476500" y="3035300"/>
          <p14:tracePt t="45268" x="2444750" y="3067050"/>
          <p14:tracePt t="45277" x="2419350" y="3105150"/>
          <p14:tracePt t="45285" x="2381250" y="3187700"/>
          <p14:tracePt t="45294" x="2362200" y="3225800"/>
          <p14:tracePt t="45303" x="2349500" y="3257550"/>
          <p14:tracePt t="45315" x="2336800" y="3295650"/>
          <p14:tracePt t="45325" x="2330450" y="3327400"/>
          <p14:tracePt t="45333" x="2330450" y="3378200"/>
          <p14:tracePt t="45343" x="2330450" y="3409950"/>
          <p14:tracePt t="45351" x="2343150" y="3422650"/>
          <p14:tracePt t="45360" x="2368550" y="3441700"/>
          <p14:tracePt t="45369" x="2374900" y="3448050"/>
          <p14:tracePt t="45378" x="2400300" y="3460750"/>
          <p14:tracePt t="45387" x="2438400" y="3473450"/>
          <p14:tracePt t="45399" x="2476500" y="3479800"/>
          <p14:tracePt t="45408" x="2514600" y="3486150"/>
          <p14:tracePt t="45417" x="2552700" y="3486150"/>
          <p14:tracePt t="45426" x="2584450" y="3492500"/>
          <p14:tracePt t="45435" x="2597150" y="3492500"/>
          <p14:tracePt t="45444" x="2616200" y="3492500"/>
          <p14:tracePt t="45444" x="2641600" y="3486150"/>
          <p14:tracePt t="45452" x="2660650" y="3467100"/>
          <p14:tracePt t="45463" x="2679700" y="3460750"/>
          <p14:tracePt t="45471" x="2705100" y="3441700"/>
          <p14:tracePt t="45482" x="2711450" y="3422650"/>
          <p14:tracePt t="45491" x="2724150" y="3409950"/>
          <p14:tracePt t="45500" x="2743200" y="3359150"/>
          <p14:tracePt t="45510" x="2762250" y="3327400"/>
          <p14:tracePt t="45518" x="2762250" y="3308350"/>
          <p14:tracePt t="45527" x="2774950" y="3282950"/>
          <p14:tracePt t="45536" x="2774950" y="3244850"/>
          <p14:tracePt t="45545" x="2774950" y="3232150"/>
          <p14:tracePt t="45554" x="2762250" y="3206750"/>
          <p14:tracePt t="45565" x="2743200" y="3181350"/>
          <p14:tracePt t="45575" x="2692400" y="3136900"/>
          <p14:tracePt t="45583" x="2673350" y="3136900"/>
          <p14:tracePt t="45592" x="2647950" y="3130550"/>
          <p14:tracePt t="45601" x="2603500" y="3124200"/>
          <p14:tracePt t="45610" x="2565400" y="3111500"/>
          <p14:tracePt t="45620" x="2533650" y="3105150"/>
          <p14:tracePt t="45630" x="2508250" y="3111500"/>
          <p14:tracePt t="45639" x="2495550" y="3111500"/>
          <p14:tracePt t="45651" x="2489200" y="3124200"/>
          <p14:tracePt t="45659" x="2482850" y="3124200"/>
          <p14:tracePt t="45666" x="2476500" y="3136900"/>
          <p14:tracePt t="45676" x="2476500" y="3149600"/>
          <p14:tracePt t="45684" x="2476500" y="3168650"/>
          <p14:tracePt t="45693" x="2476500" y="3181350"/>
          <p14:tracePt t="45702" x="2476500" y="3206750"/>
          <p14:tracePt t="45711" x="2489200" y="3225800"/>
          <p14:tracePt t="45720" x="2495550" y="3257550"/>
          <p14:tracePt t="45733" x="2546350" y="3308350"/>
          <p14:tracePt t="45742" x="2565400" y="3314700"/>
          <p14:tracePt t="45751" x="2597150" y="3327400"/>
          <p14:tracePt t="45760" x="2641600" y="3333750"/>
          <p14:tracePt t="45769" x="2673350" y="3340100"/>
          <p14:tracePt t="45778" x="2724150" y="3340100"/>
          <p14:tracePt t="45787" x="2787650" y="3340100"/>
          <p14:tracePt t="45799" x="2800350" y="3333750"/>
          <p14:tracePt t="45809" x="2819400" y="3327400"/>
          <p14:tracePt t="45817" x="2819400" y="3302000"/>
          <p14:tracePt t="45827" x="2825750" y="3295650"/>
          <p14:tracePt t="45835" x="2825750" y="3282950"/>
          <p14:tracePt t="45844" x="2825750" y="3270250"/>
          <p14:tracePt t="45853" x="2825750" y="3257550"/>
          <p14:tracePt t="45866" x="2819400" y="3225800"/>
          <p14:tracePt t="45874" x="2800350" y="3213100"/>
          <p14:tracePt t="45884" x="2800350" y="3206750"/>
          <p14:tracePt t="45892" x="2787650" y="3194050"/>
          <p14:tracePt t="45902" x="2781300" y="3187700"/>
          <p14:tracePt t="45910" x="2749550" y="3162300"/>
          <p14:tracePt t="45926" x="2736850" y="3162300"/>
          <p14:tracePt t="45931" x="2724150" y="3149600"/>
          <p14:tracePt t="45973" x="2717800" y="3149600"/>
          <p14:tracePt t="46013" x="2711450" y="3149600"/>
          <p14:tracePt t="46027" x="2705100" y="3149600"/>
          <p14:tracePt t="46035" x="2698750" y="3149600"/>
          <p14:tracePt t="46050" x="2692400" y="3149600"/>
          <p14:tracePt t="46059" x="2686050" y="3155950"/>
          <p14:tracePt t="46073" x="2679700" y="3155950"/>
          <p14:tracePt t="46206" x="2673350" y="3168650"/>
          <p14:tracePt t="46213" x="2667000" y="3181350"/>
          <p14:tracePt t="46237" x="2654300" y="3187700"/>
          <p14:tracePt t="46253" x="2654300" y="3194050"/>
          <p14:tracePt t="46277" x="2654300" y="3200400"/>
          <p14:tracePt t="46285" x="2654300" y="3206750"/>
          <p14:tracePt t="46309" x="2654300" y="3213100"/>
          <p14:tracePt t="46315" x="2641600" y="3213100"/>
          <p14:tracePt t="47418" x="2654300" y="3213100"/>
          <p14:tracePt t="47427" x="2679700" y="3213100"/>
          <p14:tracePt t="47435" x="2730500" y="3194050"/>
          <p14:tracePt t="47443" x="2781300" y="3175000"/>
          <p14:tracePt t="47467" x="2781300" y="3168650"/>
          <p14:tracePt t="47476" x="2781300" y="3162300"/>
          <p14:tracePt t="47477" x="2781300" y="3149600"/>
          <p14:tracePt t="47492" x="2781300" y="3136900"/>
          <p14:tracePt t="47501" x="2781300" y="3130550"/>
          <p14:tracePt t="47507" x="2781300" y="3117850"/>
          <p14:tracePt t="47517" x="2781300" y="3111500"/>
          <p14:tracePt t="47525" x="2774950" y="3105150"/>
          <p14:tracePt t="47532" x="2774950" y="3098800"/>
          <p14:tracePt t="47549" x="2768600" y="3086100"/>
          <p14:tracePt t="47589" x="2768600" y="3079750"/>
          <p14:tracePt t="47597" x="2768600" y="3073400"/>
          <p14:tracePt t="47604" x="2768600" y="3067050"/>
          <p14:tracePt t="47619" x="2768600" y="3054350"/>
          <p14:tracePt t="47625" x="2768600" y="3041650"/>
          <p14:tracePt t="47635" x="2768600" y="3016250"/>
          <p14:tracePt t="47643" x="2768600" y="3003550"/>
          <p14:tracePt t="47649" x="2768600" y="2984500"/>
          <p14:tracePt t="47660" x="2768600" y="2971800"/>
          <p14:tracePt t="47669" x="2768600" y="2965450"/>
          <p14:tracePt t="47683" x="2768600" y="2959100"/>
          <p14:tracePt t="47691" x="2768600" y="2952750"/>
          <p14:tracePt t="47709" x="2768600" y="2946400"/>
          <p14:tracePt t="47717" x="2755900" y="2933700"/>
          <p14:tracePt t="47723" x="2755900" y="2927350"/>
          <p14:tracePt t="47741" x="2743200" y="2914650"/>
          <p14:tracePt t="47757" x="2743200" y="2908300"/>
          <p14:tracePt t="47765" x="2743200" y="2901950"/>
          <p14:tracePt t="47772" x="2743200" y="2895600"/>
          <p14:tracePt t="47781" x="2762250" y="2876550"/>
          <p14:tracePt t="47789" x="2762250" y="2857500"/>
          <p14:tracePt t="47795" x="2762250" y="2844800"/>
          <p14:tracePt t="47804" x="2762250" y="2832100"/>
          <p14:tracePt t="47811" x="2762250" y="2819400"/>
          <p14:tracePt t="47819" x="2762250" y="2800350"/>
          <p14:tracePt t="47827" x="2755900" y="2787650"/>
          <p14:tracePt t="47836" x="2755900" y="2781300"/>
          <p14:tracePt t="47844" x="2755900" y="2774950"/>
          <p14:tracePt t="47854" x="2755900" y="2768600"/>
          <p14:tracePt t="47862" x="2755900" y="2755900"/>
          <p14:tracePt t="47875" x="2755900" y="2743200"/>
          <p14:tracePt t="47883" x="2768600" y="2730500"/>
          <p14:tracePt t="47888" x="2774950" y="2717800"/>
          <p14:tracePt t="47902" x="2794000" y="2698750"/>
          <p14:tracePt t="47910" x="2806700" y="2698750"/>
          <p14:tracePt t="47919" x="2825750" y="2667000"/>
          <p14:tracePt t="47933" x="2838450" y="2647950"/>
          <p14:tracePt t="47939" x="2870200" y="2641600"/>
          <p14:tracePt t="47949" x="2889250" y="2622550"/>
          <p14:tracePt t="47957" x="2927350" y="2603500"/>
          <p14:tracePt t="47963" x="2959100" y="2590800"/>
          <p14:tracePt t="47973" x="2997200" y="2571750"/>
          <p14:tracePt t="47981" x="3028950" y="2559050"/>
          <p14:tracePt t="47989" x="3041650" y="2559050"/>
          <p14:tracePt t="48001" x="3073400" y="2552700"/>
          <p14:tracePt t="48010" x="3105150" y="2540000"/>
          <p14:tracePt t="48020" x="3149600" y="2533650"/>
          <p14:tracePt t="48028" x="3225800" y="2514600"/>
          <p14:tracePt t="48038" x="3263900" y="2508250"/>
          <p14:tracePt t="48047" x="3308350" y="2501900"/>
          <p14:tracePt t="48055" x="3397250" y="2489200"/>
          <p14:tracePt t="48069" x="3435350" y="2482850"/>
          <p14:tracePt t="48077" x="3460750" y="2476500"/>
          <p14:tracePt t="48086" x="3486150" y="2476500"/>
          <p14:tracePt t="48094" x="3517900" y="2470150"/>
          <p14:tracePt t="48103" x="3549650" y="2457450"/>
          <p14:tracePt t="48113" x="3581400" y="2451100"/>
          <p14:tracePt t="48120" x="3606800" y="2444750"/>
          <p14:tracePt t="48130" x="3638550" y="2438400"/>
          <p14:tracePt t="48139" x="3663950" y="2432050"/>
          <p14:tracePt t="48147" x="3683000" y="2425700"/>
          <p14:tracePt t="48156" x="3721100" y="2419350"/>
          <p14:tracePt t="48168" x="3740150" y="2419350"/>
          <p14:tracePt t="48179" x="3746500" y="2419350"/>
          <p14:tracePt t="48203" x="3752850" y="2419350"/>
          <p14:tracePt t="48213" x="3759200" y="2419350"/>
          <p14:tracePt t="48221" x="3765550" y="2419350"/>
          <p14:tracePt t="48229" x="3778250" y="2419350"/>
          <p14:tracePt t="48238" x="3790950" y="2419350"/>
          <p14:tracePt t="48246" x="3797300" y="2419350"/>
          <p14:tracePt t="48247" x="3810000" y="2419350"/>
          <p14:tracePt t="48261" x="3822700" y="2419350"/>
          <p14:tracePt t="48269" x="3841750" y="2419350"/>
          <p14:tracePt t="48275" x="3854450" y="2419350"/>
          <p14:tracePt t="48286" x="3860800" y="2425700"/>
          <p14:tracePt t="48291" x="3867150" y="2425700"/>
          <p14:tracePt t="48294" x="3873500" y="2425700"/>
          <p14:tracePt t="48323" x="3873500" y="2432050"/>
          <p14:tracePt t="48341" x="3886200" y="2432050"/>
          <p14:tracePt t="48365" x="3898900" y="2432050"/>
          <p14:tracePt t="48371" x="3911600" y="2432050"/>
          <p14:tracePt t="48381" x="3924300" y="2432050"/>
          <p14:tracePt t="48390" x="3943350" y="2432050"/>
          <p14:tracePt t="48396" x="3956050" y="2432050"/>
          <p14:tracePt t="48403" x="3968750" y="2432050"/>
          <p14:tracePt t="48417" x="3981450" y="2432050"/>
          <p14:tracePt t="48427" x="3987800" y="2432050"/>
          <p14:tracePt t="48437" x="3994150" y="2432050"/>
          <p14:tracePt t="48459" x="4000500" y="2432050"/>
          <p14:tracePt t="48465" x="4006850" y="2432050"/>
          <p14:tracePt t="48598" x="4013200" y="2432050"/>
          <p14:tracePt t="48605" x="4019550" y="2432050"/>
          <p14:tracePt t="48623" x="4038600" y="2432050"/>
          <p14:tracePt t="48631" x="4044950" y="2432050"/>
          <p14:tracePt t="48657" x="4057650" y="2432050"/>
          <p14:tracePt t="49137" x="4057650" y="2444750"/>
          <p14:tracePt t="49151" x="4057650" y="2451100"/>
          <p14:tracePt t="49157" x="4057650" y="2463800"/>
          <p14:tracePt t="49166" x="4070350" y="2476500"/>
          <p14:tracePt t="49187" x="4070350" y="2482850"/>
          <p14:tracePt t="49948" x="4076700" y="2482850"/>
          <p14:tracePt t="51500" x="4089400" y="2482850"/>
          <p14:tracePt t="51515" x="4108450" y="2476500"/>
          <p14:tracePt t="51523" x="4127500" y="2470150"/>
          <p14:tracePt t="51529" x="4152900" y="2470150"/>
          <p14:tracePt t="51539" x="4178300" y="2470150"/>
          <p14:tracePt t="51547" x="4203700" y="2463800"/>
          <p14:tracePt t="51553" x="4229100" y="2457450"/>
          <p14:tracePt t="51563" x="4241800" y="2457450"/>
          <p14:tracePt t="51572" x="4260850" y="2451100"/>
          <p14:tracePt t="51580" x="4279900" y="2451100"/>
          <p14:tracePt t="51588" x="4305300" y="2438400"/>
          <p14:tracePt t="51596" x="4311650" y="2438400"/>
          <p14:tracePt t="51605" x="4343400" y="2438400"/>
          <p14:tracePt t="51613" x="4362450" y="2438400"/>
          <p14:tracePt t="51622" x="4387850" y="2438400"/>
          <p14:tracePt t="51630" x="4400550" y="2438400"/>
          <p14:tracePt t="51639" x="4425950" y="2438400"/>
          <p14:tracePt t="51647" x="4495800" y="2438400"/>
          <p14:tracePt t="51661" x="4540250" y="2438400"/>
          <p14:tracePt t="51669" x="4591050" y="2438400"/>
          <p14:tracePt t="51675" x="4641850" y="2438400"/>
          <p14:tracePt t="51685" x="4692650" y="2438400"/>
          <p14:tracePt t="51693" x="4743450" y="2438400"/>
          <p14:tracePt t="51704" x="4787900" y="2438400"/>
          <p14:tracePt t="51713" x="4826000" y="2438400"/>
          <p14:tracePt t="51722" x="4870450" y="2438400"/>
          <p14:tracePt t="51731" x="4914900" y="2438400"/>
          <p14:tracePt t="51740" x="4984750" y="2438400"/>
          <p14:tracePt t="51750" x="5016500" y="2438400"/>
          <p14:tracePt t="51759" x="5060950" y="2438400"/>
          <p14:tracePt t="51768" x="5092700" y="2438400"/>
          <p14:tracePt t="51777" x="5118100" y="2438400"/>
          <p14:tracePt t="51788" x="5187950" y="2438400"/>
          <p14:tracePt t="51797" x="5226050" y="2438400"/>
          <p14:tracePt t="51806" x="5251450" y="2438400"/>
          <p14:tracePt t="51815" x="5295900" y="2444750"/>
          <p14:tracePt t="51824" x="5334000" y="2457450"/>
          <p14:tracePt t="51833" x="5365750" y="2463800"/>
          <p14:tracePt t="51841" x="5378450" y="2476500"/>
          <p14:tracePt t="51850" x="5403850" y="2476500"/>
          <p14:tracePt t="51859" x="5422900" y="2476500"/>
          <p14:tracePt t="51871" x="5448300" y="2495550"/>
          <p14:tracePt t="51881" x="5467350" y="2501900"/>
          <p14:tracePt t="51889" x="5511800" y="2527300"/>
          <p14:tracePt t="51899" x="5530850" y="2533650"/>
          <p14:tracePt t="51908" x="5562600" y="2552700"/>
          <p14:tracePt t="51916" x="5581650" y="2571750"/>
          <p14:tracePt t="51924" x="5613400" y="2584450"/>
          <p14:tracePt t="51934" x="5651500" y="2603500"/>
          <p14:tracePt t="51943" x="5670550" y="2616200"/>
          <p14:tracePt t="51954" x="5708650" y="2635250"/>
          <p14:tracePt t="51964" x="5778500" y="2667000"/>
          <p14:tracePt t="51973" x="5810250" y="2673350"/>
          <p14:tracePt t="51982" x="5829300" y="2679700"/>
          <p14:tracePt t="51992" x="5861050" y="2679700"/>
          <p14:tracePt t="52000" x="5873750" y="2686050"/>
          <p14:tracePt t="52009" x="5905500" y="2698750"/>
          <p14:tracePt t="52022" x="5911850" y="2698750"/>
          <p14:tracePt t="52031" x="5962650" y="2711450"/>
          <p14:tracePt t="52040" x="5981700" y="2717800"/>
          <p14:tracePt t="52048" x="6007100" y="2717800"/>
          <p14:tracePt t="52058" x="6032500" y="2730500"/>
          <p14:tracePt t="52066" x="6051550" y="2730500"/>
          <p14:tracePt t="52075" x="6070600" y="2730500"/>
          <p14:tracePt t="52085" x="6127750" y="2749550"/>
          <p14:tracePt t="52094" x="6159500" y="2762250"/>
          <p14:tracePt t="52105" x="6191250" y="2768600"/>
          <p14:tracePt t="52114" x="6210300" y="2774950"/>
          <p14:tracePt t="52124" x="6235700" y="2781300"/>
          <p14:tracePt t="52132" x="6261100" y="2794000"/>
          <p14:tracePt t="52141" x="6273800" y="2794000"/>
          <p14:tracePt t="52195" x="6280150" y="2794000"/>
          <p14:tracePt t="52197" x="6280150" y="2800350"/>
          <p14:tracePt t="52212" x="6286500" y="2800350"/>
          <p14:tracePt t="52237" x="6292850" y="2800350"/>
          <p14:tracePt t="52414" x="6299200" y="2800350"/>
          <p14:tracePt t="52439" x="6305550" y="2800350"/>
          <p14:tracePt t="52454" x="6305550" y="2806700"/>
          <p14:tracePt t="52459" x="6318250" y="2813050"/>
          <p14:tracePt t="52466" x="6330950" y="2813050"/>
          <p14:tracePt t="52475" x="6343650" y="2813050"/>
          <p14:tracePt t="52483" x="6362700" y="2813050"/>
          <p14:tracePt t="52489" x="6375400" y="2813050"/>
          <p14:tracePt t="52509" x="6388100" y="2806700"/>
          <p14:tracePt t="52525" x="6381750" y="2806700"/>
          <p14:tracePt t="52533" x="6369050" y="2806700"/>
          <p14:tracePt t="52539" x="6350000" y="2806700"/>
          <p14:tracePt t="52549" x="6318250" y="2806700"/>
          <p14:tracePt t="52557" x="6305550" y="2806700"/>
          <p14:tracePt t="52559" x="6267450" y="2800350"/>
          <p14:tracePt t="52798" x="6261100" y="2800350"/>
          <p14:tracePt t="52811" x="6242050" y="2800350"/>
          <p14:tracePt t="52817" x="6242050" y="2794000"/>
          <p14:tracePt t="52825" x="6235700" y="2794000"/>
          <p14:tracePt t="52834" x="6235700" y="2800350"/>
          <p14:tracePt t="52842" x="6242050" y="2800350"/>
          <p14:tracePt t="52850" x="6273800" y="2800350"/>
          <p14:tracePt t="52860" x="6299200" y="2800350"/>
          <p14:tracePt t="52868" x="6318250" y="2800350"/>
          <p14:tracePt t="52875" x="6343650" y="2787650"/>
          <p14:tracePt t="52885" x="6375400" y="2787650"/>
          <p14:tracePt t="52892" x="6394450" y="2787650"/>
          <p14:tracePt t="52893" x="6445250" y="2787650"/>
          <p14:tracePt t="52909" x="6502400" y="2787650"/>
          <p14:tracePt t="52917" x="6584950" y="2787650"/>
          <p14:tracePt t="52925" x="6667500" y="2787650"/>
          <p14:tracePt t="52933" x="6762750" y="2787650"/>
          <p14:tracePt t="52941" x="6851650" y="2787650"/>
          <p14:tracePt t="52947" x="6959600" y="2787650"/>
          <p14:tracePt t="52957" x="7061200" y="2787650"/>
          <p14:tracePt t="52967" x="7156450" y="2787650"/>
          <p14:tracePt t="52971" x="7258050" y="2787650"/>
          <p14:tracePt t="52979" x="7340600" y="2787650"/>
          <p14:tracePt t="52987" x="7435850" y="2787650"/>
          <p14:tracePt t="52993" x="7537450" y="2787650"/>
          <p14:tracePt t="53003" x="7658100" y="2787650"/>
          <p14:tracePt t="53011" x="7778750" y="2787650"/>
          <p14:tracePt t="53019" x="7899400" y="2787650"/>
          <p14:tracePt t="53028" x="8007350" y="2787650"/>
          <p14:tracePt t="53040" x="8096250" y="2787650"/>
          <p14:tracePt t="53048" x="8185150" y="2787650"/>
          <p14:tracePt t="53058" x="8242300" y="2787650"/>
          <p14:tracePt t="53067" x="8337550" y="2787650"/>
          <p14:tracePt t="53076" x="8350250" y="2787650"/>
          <p14:tracePt t="53085" x="8375650" y="2787650"/>
          <p14:tracePt t="53093" x="8388350" y="2787650"/>
          <p14:tracePt t="53102" x="8413750" y="2787650"/>
          <p14:tracePt t="53111" x="8445500" y="2800350"/>
          <p14:tracePt t="53123" x="8489950" y="2819400"/>
          <p14:tracePt t="53132" x="8534400" y="2825750"/>
          <p14:tracePt t="53141" x="8585200" y="2844800"/>
          <p14:tracePt t="53151" x="8597900" y="2844800"/>
          <p14:tracePt t="53159" x="8610600" y="2844800"/>
          <p14:tracePt t="53168" x="8616950" y="2857500"/>
          <p14:tracePt t="53980" x="8610600" y="2857500"/>
          <p14:tracePt t="54102" x="8604250" y="2857500"/>
          <p14:tracePt t="54115" x="8591550" y="2857500"/>
          <p14:tracePt t="54136" x="8578850" y="2857500"/>
          <p14:tracePt t="54145" x="8566150" y="2851150"/>
          <p14:tracePt t="54155" x="8559800" y="2851150"/>
          <p14:tracePt t="54166" x="8540750" y="2851150"/>
          <p14:tracePt t="54179" x="8515350" y="2851150"/>
          <p14:tracePt t="54195" x="8502650" y="2851150"/>
          <p14:tracePt t="54201" x="8496300" y="2851150"/>
          <p14:tracePt t="54235" x="8483600" y="2851150"/>
          <p14:tracePt t="54273" x="8470900" y="2851150"/>
          <p14:tracePt t="54283" x="8445500" y="2857500"/>
          <p14:tracePt t="54293" x="8426450" y="2863850"/>
          <p14:tracePt t="54299" x="8407400" y="2863850"/>
          <p14:tracePt t="54309" x="8382000" y="2863850"/>
          <p14:tracePt t="54317" x="8356600" y="2863850"/>
          <p14:tracePt t="54325" x="8343900" y="2870200"/>
          <p14:tracePt t="54333" x="8312150" y="2870200"/>
          <p14:tracePt t="54341" x="8280400" y="2870200"/>
          <p14:tracePt t="54347" x="8242300" y="2870200"/>
          <p14:tracePt t="54363" x="8229600" y="2870200"/>
          <p14:tracePt t="54365" x="8216900" y="2870200"/>
          <p14:tracePt t="54379" x="8204200" y="2870200"/>
          <p14:tracePt t="54387" x="8191500" y="2870200"/>
          <p14:tracePt t="54403" x="8178800" y="2870200"/>
          <p14:tracePt t="54417" x="8172450" y="2870200"/>
          <p14:tracePt t="54435" x="8159750" y="2870200"/>
          <p14:tracePt t="54441" x="8147050" y="2870200"/>
          <p14:tracePt t="54452" x="8128000" y="2870200"/>
          <p14:tracePt t="54459" x="8115300" y="2870200"/>
          <p14:tracePt t="54466" x="8108950" y="2870200"/>
          <p14:tracePt t="54475" x="8102600" y="2870200"/>
          <p14:tracePt t="54485" x="8096250" y="2870200"/>
          <p14:tracePt t="54555" x="8096250" y="2863850"/>
          <p14:tracePt t="54557" x="8083550" y="2863850"/>
          <p14:tracePt t="54579" x="8083550" y="2851150"/>
          <p14:tracePt t="54581" x="8070850" y="2851150"/>
          <p14:tracePt t="54629" x="8058150" y="2851150"/>
          <p14:tracePt t="55808" x="8064500" y="2832100"/>
          <p14:tracePt t="55813" x="8064500" y="2813050"/>
          <p14:tracePt t="55824" x="8045450" y="2800350"/>
          <p14:tracePt t="55832" x="8020050" y="2787650"/>
          <p14:tracePt t="55840" x="8001000" y="2774950"/>
          <p14:tracePt t="55848" x="7994650" y="2768600"/>
          <p14:tracePt t="55857" x="7962900" y="2762250"/>
          <p14:tracePt t="55866" x="7924800" y="2755900"/>
          <p14:tracePt t="55875" x="7905750" y="2749550"/>
          <p14:tracePt t="55883" x="7874000" y="2736850"/>
          <p14:tracePt t="55892" x="7747000" y="2717800"/>
          <p14:tracePt t="55900" x="7670800" y="2711450"/>
          <p14:tracePt t="55909" x="7594600" y="2711450"/>
          <p14:tracePt t="55917" x="7518400" y="2711450"/>
          <p14:tracePt t="55925" x="7454900" y="2711450"/>
          <p14:tracePt t="55934" x="7385050" y="2711450"/>
          <p14:tracePt t="55935" x="7327900" y="2711450"/>
          <p14:tracePt t="55949" x="7264400" y="2705100"/>
          <p14:tracePt t="55958" x="7194550" y="2692400"/>
          <p14:tracePt t="55963" x="7137400" y="2679700"/>
          <p14:tracePt t="55973" x="7061200" y="2660650"/>
          <p14:tracePt t="55979" x="6985000" y="2647950"/>
          <p14:tracePt t="55986" x="6902450" y="2628900"/>
          <p14:tracePt t="55996" x="6819900" y="2622550"/>
          <p14:tracePt t="56005" x="6737350" y="2603500"/>
          <p14:tracePt t="56013" x="6648450" y="2590800"/>
          <p14:tracePt t="56026" x="6572250" y="2584450"/>
          <p14:tracePt t="56035" x="6432550" y="2578100"/>
          <p14:tracePt t="56045" x="6356350" y="2578100"/>
          <p14:tracePt t="56054" x="6286500" y="2578100"/>
          <p14:tracePt t="56062" x="6210300" y="2578100"/>
          <p14:tracePt t="56071" x="6140450" y="2578100"/>
          <p14:tracePt t="56080" x="6064250" y="2584450"/>
          <p14:tracePt t="56092" x="5905500" y="2597150"/>
          <p14:tracePt t="56101" x="5797550" y="2609850"/>
          <p14:tracePt t="56110" x="5689600" y="2616200"/>
          <p14:tracePt t="56119" x="5600700" y="2622550"/>
          <p14:tracePt t="56128" x="5492750" y="2635250"/>
          <p14:tracePt t="56137" x="5372100" y="2660650"/>
          <p14:tracePt t="56146" x="5238750" y="2692400"/>
          <p14:tracePt t="56155" x="5086350" y="2717800"/>
          <p14:tracePt t="56164" x="4889500" y="2762250"/>
          <p14:tracePt t="56176" x="4826000" y="2787650"/>
          <p14:tracePt t="56184" x="4756150" y="2800350"/>
          <p14:tracePt t="56194" x="4692650" y="2813050"/>
          <p14:tracePt t="56202" x="4603750" y="2838450"/>
          <p14:tracePt t="56213" x="4559300" y="2851150"/>
          <p14:tracePt t="56221" x="4514850" y="2863850"/>
          <p14:tracePt t="56230" x="4470400" y="2876550"/>
          <p14:tracePt t="56242" x="4425950" y="2889250"/>
          <p14:tracePt t="56252" x="4337050" y="2908300"/>
          <p14:tracePt t="56261" x="4298950" y="2921000"/>
          <p14:tracePt t="56269" x="4273550" y="2927350"/>
          <p14:tracePt t="56278" x="4260850" y="2933700"/>
          <p14:tracePt t="56288" x="4235450" y="2940050"/>
          <p14:tracePt t="56296" x="4197350" y="2965450"/>
          <p14:tracePt t="56309" x="4184650" y="2978150"/>
          <p14:tracePt t="56317" x="4152900" y="2984500"/>
          <p14:tracePt t="56326" x="4140200" y="2997200"/>
          <p14:tracePt t="56335" x="4108450" y="3016250"/>
          <p14:tracePt t="56344" x="4070350" y="3048000"/>
          <p14:tracePt t="56352" x="4032250" y="3067050"/>
          <p14:tracePt t="56361" x="4013200" y="3086100"/>
          <p14:tracePt t="56370" x="3975100" y="3117850"/>
          <p14:tracePt t="56380" x="3956050" y="3130550"/>
          <p14:tracePt t="56389" x="3937000" y="3149600"/>
          <p14:tracePt t="56397" x="3924300" y="3155950"/>
          <p14:tracePt t="56409" x="3911600" y="3162300"/>
          <p14:tracePt t="56418" x="3898900" y="3175000"/>
          <p14:tracePt t="56428" x="3892550" y="3181350"/>
          <p14:tracePt t="56441" x="3892550" y="3187700"/>
          <p14:tracePt t="56451" x="3879850" y="3194050"/>
          <p14:tracePt t="56460" x="3879850" y="3200400"/>
          <p14:tracePt t="56476" x="3879850" y="3206750"/>
          <p14:tracePt t="56511" x="3879850" y="3219450"/>
          <p14:tracePt t="56848" x="3879850" y="3206750"/>
          <p14:tracePt t="56861" x="3892550" y="3187700"/>
          <p14:tracePt t="56869" x="3905250" y="3175000"/>
          <p14:tracePt t="56875" x="3917950" y="3143250"/>
          <p14:tracePt t="56883" x="3924300" y="3124200"/>
          <p14:tracePt t="56891" x="3930650" y="3111500"/>
          <p14:tracePt t="56898" x="3930650" y="3105150"/>
          <p14:tracePt t="56909" x="3930650" y="3079750"/>
          <p14:tracePt t="56917" x="3930650" y="3067050"/>
          <p14:tracePt t="56926" x="3930650" y="3048000"/>
          <p14:tracePt t="56935" x="3905250" y="3035300"/>
          <p14:tracePt t="56943" x="3867150" y="3016250"/>
          <p14:tracePt t="56955" x="3841750" y="2997200"/>
          <p14:tracePt t="56965" x="3822700" y="2997200"/>
          <p14:tracePt t="56971" x="3797300" y="2997200"/>
          <p14:tracePt t="56981" x="3778250" y="2997200"/>
          <p14:tracePt t="56989" x="3765550" y="2997200"/>
          <p14:tracePt t="56995" x="3740150" y="2997200"/>
          <p14:tracePt t="57003" x="3727450" y="3003550"/>
          <p14:tracePt t="57012" x="3714750" y="3022600"/>
          <p14:tracePt t="57020" x="3702050" y="3022600"/>
          <p14:tracePt t="57028" x="3683000" y="3041650"/>
          <p14:tracePt t="57038" x="3663950" y="3067050"/>
          <p14:tracePt t="57047" x="3651250" y="3092450"/>
          <p14:tracePt t="57056" x="3632200" y="3124200"/>
          <p14:tracePt t="57065" x="3613150" y="3143250"/>
          <p14:tracePt t="57076" x="3594100" y="3200400"/>
          <p14:tracePt t="57086" x="3594100" y="3225800"/>
          <p14:tracePt t="57096" x="3587750" y="3244850"/>
          <p14:tracePt t="57105" x="3587750" y="3270250"/>
          <p14:tracePt t="57115" x="3594100" y="3308350"/>
          <p14:tracePt t="57127" x="3600450" y="3314700"/>
          <p14:tracePt t="57136" x="3651250" y="3333750"/>
          <p14:tracePt t="57147" x="3670300" y="3333750"/>
          <p14:tracePt t="57157" x="3683000" y="3333750"/>
          <p14:tracePt t="57165" x="3702050" y="3333750"/>
          <p14:tracePt t="57177" x="3727450" y="3327400"/>
          <p14:tracePt t="57187" x="3765550" y="3314700"/>
          <p14:tracePt t="57197" x="3797300" y="3302000"/>
          <p14:tracePt t="57207" x="3841750" y="3270250"/>
          <p14:tracePt t="57217" x="3848100" y="3244850"/>
          <p14:tracePt t="57228" x="3848100" y="3232150"/>
          <p14:tracePt t="57238" x="3848100" y="3200400"/>
          <p14:tracePt t="57248" x="3835400" y="3187700"/>
          <p14:tracePt t="57258" x="3816350" y="3155950"/>
          <p14:tracePt t="57267" x="3797300" y="3155950"/>
          <p14:tracePt t="57278" x="3714750" y="3124200"/>
          <p14:tracePt t="57291" x="3695700" y="3124200"/>
          <p14:tracePt t="57301" x="3670300" y="3124200"/>
          <p14:tracePt t="57311" x="3657600" y="3124200"/>
          <p14:tracePt t="57322" x="3651250" y="3124200"/>
          <p14:tracePt t="57332" x="3644900" y="3124200"/>
          <p14:tracePt t="57343" x="3644900" y="3130550"/>
          <p14:tracePt t="57372" x="3644900" y="3136900"/>
          <p14:tracePt t="58237" x="3644900" y="3130550"/>
          <p14:tracePt t="58243" x="3644900" y="3124200"/>
          <p14:tracePt t="58254" x="3644900" y="3117850"/>
          <p14:tracePt t="58263" x="3644900" y="3111500"/>
          <p14:tracePt t="58273" x="3638550" y="3098800"/>
          <p14:tracePt t="58283" x="3632200" y="3098800"/>
          <p14:tracePt t="58307" x="3632200" y="3092450"/>
          <p14:tracePt t="58317" x="3625850" y="3086100"/>
          <p14:tracePt t="58331" x="3625850" y="3079750"/>
          <p14:tracePt t="58339" x="3619500" y="3079750"/>
          <p14:tracePt t="58356" x="3619500" y="3073400"/>
          <p14:tracePt t="58369" x="3613150" y="3073400"/>
          <p14:tracePt t="58575" x="3619500" y="3048000"/>
          <p14:tracePt t="58582" x="3619500" y="3035300"/>
          <p14:tracePt t="58588" x="3619500" y="3028950"/>
          <p14:tracePt t="58597" x="3619500" y="3009900"/>
          <p14:tracePt t="58603" x="3619500" y="3003550"/>
          <p14:tracePt t="58606" x="3619500" y="2997200"/>
          <p14:tracePt t="58621" x="3619500" y="2984500"/>
          <p14:tracePt t="58629" x="3619500" y="2965450"/>
          <p14:tracePt t="58637" x="3613150" y="2965450"/>
          <p14:tracePt t="58645" x="3613150" y="2952750"/>
          <p14:tracePt t="58653" x="3600450" y="2952750"/>
          <p14:tracePt t="58661" x="3587750" y="2952750"/>
          <p14:tracePt t="58669" x="3575050" y="2946400"/>
          <p14:tracePt t="58678" x="3536950" y="2940050"/>
          <p14:tracePt t="58691" x="3517900" y="2940050"/>
          <p14:tracePt t="58699" x="3492500" y="2940050"/>
          <p14:tracePt t="58705" x="3473450" y="2940050"/>
          <p14:tracePt t="58715" x="3460750" y="2940050"/>
          <p14:tracePt t="58723" x="3441700" y="2940050"/>
          <p14:tracePt t="58729" x="3435350" y="2940050"/>
          <p14:tracePt t="58739" x="3429000" y="2940050"/>
          <p14:tracePt t="58777" x="3422650" y="2946400"/>
          <p14:tracePt t="58795" x="3422650" y="2952750"/>
          <p14:tracePt t="58838" x="3416300" y="2959100"/>
          <p14:tracePt t="64746" x="3308350" y="2984500"/>
          <p14:tracePt t="64757" x="3206750" y="3009900"/>
          <p14:tracePt t="64771" x="3155950" y="3022600"/>
          <p14:tracePt t="64779" x="3143250" y="3028950"/>
          <p14:tracePt t="64787" x="3130550" y="3028950"/>
          <p14:tracePt t="64804" x="3124200" y="3028950"/>
          <p14:tracePt t="64843" x="3124200" y="3035300"/>
          <p14:tracePt t="64901" x="3098800" y="3041650"/>
          <p14:tracePt t="64915" x="3098800" y="3048000"/>
          <p14:tracePt t="64923" x="3098800" y="3060700"/>
          <p14:tracePt t="64929" x="3098800" y="3067050"/>
          <p14:tracePt t="64939" x="3092450" y="3073400"/>
          <p14:tracePt t="64947" x="3073400" y="3079750"/>
          <p14:tracePt t="64963" x="3048000" y="3079750"/>
          <p14:tracePt t="64971" x="3035300" y="3079750"/>
          <p14:tracePt t="64978" x="3022600" y="3079750"/>
          <p14:tracePt t="64987" x="3009900" y="3079750"/>
          <p14:tracePt t="64995" x="2978150" y="3079750"/>
          <p14:tracePt t="64997" x="2940050" y="3079750"/>
          <p14:tracePt t="65011" x="2914650" y="3079750"/>
          <p14:tracePt t="65020" x="2876550" y="3067050"/>
          <p14:tracePt t="65025" x="2863850" y="3067050"/>
          <p14:tracePt t="65035" x="2844800" y="3067050"/>
          <p14:tracePt t="65044" x="2838450" y="3067050"/>
          <p14:tracePt t="65053" x="2832100" y="3067050"/>
          <p14:tracePt t="65064" x="2825750" y="3067050"/>
          <p14:tracePt t="65075" x="2819400" y="3067050"/>
          <p14:tracePt t="65085" x="2813050" y="3054350"/>
          <p14:tracePt t="65097" x="2806700" y="3048000"/>
          <p14:tracePt t="65140" x="2806700" y="3041650"/>
          <p14:tracePt t="65189" x="2800350" y="3041650"/>
          <p14:tracePt t="68571" x="2984500" y="2997200"/>
          <p14:tracePt t="68586" x="3187700" y="2952750"/>
          <p14:tracePt t="68587" x="3270250" y="2933700"/>
          <p14:tracePt t="68593" x="3321050" y="2927350"/>
          <p14:tracePt t="68643" x="3327400" y="2927350"/>
          <p14:tracePt t="68660" x="3333750" y="2927350"/>
          <p14:tracePt t="68667" x="3333750" y="2921000"/>
          <p14:tracePt t="68673" x="3340100" y="2921000"/>
          <p14:tracePt t="68683" x="3346450" y="2921000"/>
          <p14:tracePt t="68698" x="3352800" y="2921000"/>
          <p14:tracePt t="68715" x="3359150" y="2927350"/>
          <p14:tracePt t="68731" x="3371850" y="2927350"/>
          <p14:tracePt t="68740" x="3384550" y="2946400"/>
          <p14:tracePt t="68755" x="3409950" y="2952750"/>
          <p14:tracePt t="68763" x="3422650" y="2959100"/>
          <p14:tracePt t="68769" x="3448050" y="2971800"/>
          <p14:tracePt t="68780" x="3479800" y="2978150"/>
          <p14:tracePt t="68788" x="3505200" y="2978150"/>
          <p14:tracePt t="68793" x="3530600" y="2984500"/>
          <p14:tracePt t="68803" x="3549650" y="2984500"/>
          <p14:tracePt t="68813" x="3568700" y="2984500"/>
          <p14:tracePt t="68822" x="3587750" y="2984500"/>
          <p14:tracePt t="68832" x="3606800" y="2984500"/>
          <p14:tracePt t="68842" x="3619500" y="2984500"/>
          <p14:tracePt t="68853" x="3638550" y="2984500"/>
          <p14:tracePt t="68863" x="3644900" y="2984500"/>
          <p14:tracePt t="68873" x="3663950" y="2984500"/>
          <p14:tracePt t="68883" x="3695700" y="2990850"/>
          <p14:tracePt t="68892" x="3740150" y="2990850"/>
          <p14:tracePt t="68905" x="3771900" y="3003550"/>
          <p14:tracePt t="68915" x="3803650" y="3009900"/>
          <p14:tracePt t="68979" x="3810000" y="3009900"/>
          <p14:tracePt t="69005" x="3822700" y="3009900"/>
          <p14:tracePt t="70989" x="3829050" y="3009900"/>
          <p14:tracePt t="71003" x="3848100" y="3009900"/>
          <p14:tracePt t="71011" x="3867150" y="3009900"/>
          <p14:tracePt t="71021" x="3937000" y="2984500"/>
          <p14:tracePt t="71030" x="3962400" y="2984500"/>
          <p14:tracePt t="71040" x="3975100" y="2978150"/>
          <p14:tracePt t="71050" x="3994150" y="2978150"/>
          <p14:tracePt t="71059" x="4006850" y="2978150"/>
          <p14:tracePt t="71069" x="4038600" y="2978150"/>
          <p14:tracePt t="71079" x="4064000" y="2978150"/>
          <p14:tracePt t="71090" x="4121150" y="2978150"/>
          <p14:tracePt t="71100" x="4146550" y="2978150"/>
          <p14:tracePt t="71108" x="4178300" y="2971800"/>
          <p14:tracePt t="71116" x="4210050" y="2965450"/>
          <p14:tracePt t="71125" x="4241800" y="2965450"/>
          <p14:tracePt t="71135" x="4305300" y="2965450"/>
          <p14:tracePt t="71147" x="4337050" y="2965450"/>
          <p14:tracePt t="71157" x="4368800" y="2965450"/>
          <p14:tracePt t="71168" x="4406900" y="2965450"/>
          <p14:tracePt t="71176" x="4451350" y="2965450"/>
          <p14:tracePt t="71185" x="4483100" y="2959100"/>
          <p14:tracePt t="71196" x="4572000" y="2946400"/>
          <p14:tracePt t="71207" x="4616450" y="2933700"/>
          <p14:tracePt t="71217" x="4679950" y="2921000"/>
          <p14:tracePt t="71227" x="4737100" y="2908300"/>
          <p14:tracePt t="71236" x="4870450" y="2901950"/>
          <p14:tracePt t="71245" x="4946650" y="2901950"/>
          <p14:tracePt t="71257" x="5022850" y="2901950"/>
          <p14:tracePt t="71265" x="5092700" y="2901950"/>
          <p14:tracePt t="71274" x="5162550" y="2895600"/>
          <p14:tracePt t="71285" x="5314950" y="2889250"/>
          <p14:tracePt t="71294" x="5378450" y="2882900"/>
          <p14:tracePt t="71303" x="5454650" y="2870200"/>
          <p14:tracePt t="71312" x="5543550" y="2863850"/>
          <p14:tracePt t="71324" x="5632450" y="2857500"/>
          <p14:tracePt t="71334" x="5861050" y="2844800"/>
          <p14:tracePt t="71344" x="5962650" y="2825750"/>
          <p14:tracePt t="71354" x="6051550" y="2819400"/>
          <p14:tracePt t="71363" x="6216650" y="2787650"/>
          <p14:tracePt t="71374" x="6286500" y="2768600"/>
          <p14:tracePt t="71383" x="6362700" y="2762250"/>
          <p14:tracePt t="71392" x="6432550" y="2755900"/>
          <p14:tracePt t="71401" x="6508750" y="2749550"/>
          <p14:tracePt t="71411" x="6584950" y="2749550"/>
          <p14:tracePt t="71419" x="6648450" y="2749550"/>
          <p14:tracePt t="71428" x="6775450" y="2749550"/>
          <p14:tracePt t="71440" x="6832600" y="2749550"/>
          <p14:tracePt t="71449" x="6883400" y="2749550"/>
          <p14:tracePt t="71459" x="6927850" y="2749550"/>
          <p14:tracePt t="71470" x="6978650" y="2743200"/>
          <p14:tracePt t="71483" x="6991350" y="2736850"/>
          <p14:tracePt t="71492" x="7004050" y="2736850"/>
          <p14:tracePt t="71507" x="7016750" y="2736850"/>
          <p14:tracePt t="71516" x="7029450" y="2736850"/>
          <p14:tracePt t="71519" x="7035800" y="2736850"/>
          <p14:tracePt t="71531" x="7042150" y="2730500"/>
          <p14:tracePt t="71540" x="7048500" y="2730500"/>
          <p14:tracePt t="71550" x="7054850" y="2730500"/>
          <p14:tracePt t="71560" x="7054850" y="2724150"/>
          <p14:tracePt t="71569" x="7061200" y="2724150"/>
          <p14:tracePt t="71627" x="7073900" y="2724150"/>
          <p14:tracePt t="71705" x="7080250" y="2724150"/>
          <p14:tracePt t="71721" x="7092950" y="2724150"/>
          <p14:tracePt t="71729" x="7112000" y="2724150"/>
          <p14:tracePt t="71736" x="7118350" y="2730500"/>
          <p14:tracePt t="71745" x="7131050" y="2736850"/>
          <p14:tracePt t="71761" x="7137400" y="2736850"/>
          <p14:tracePt t="72191" x="7143750" y="2743200"/>
          <p14:tracePt t="72205" x="7137400" y="2743200"/>
          <p14:tracePt t="72213" x="7124700" y="2743200"/>
          <p14:tracePt t="72221" x="7099300" y="2743200"/>
          <p14:tracePt t="72230" x="7080250" y="2743200"/>
          <p14:tracePt t="72239" x="7054850" y="2749550"/>
          <p14:tracePt t="72249" x="7035800" y="2749550"/>
          <p14:tracePt t="72259" x="7016750" y="2749550"/>
          <p14:tracePt t="72269" x="6978650" y="2762250"/>
          <p14:tracePt t="72280" x="6953250" y="2762250"/>
          <p14:tracePt t="72289" x="6940550" y="2762250"/>
          <p14:tracePt t="72298" x="6921500" y="2762250"/>
          <p14:tracePt t="72309" x="6864350" y="2762250"/>
          <p14:tracePt t="72318" x="6845300" y="2762250"/>
          <p14:tracePt t="72327" x="6807200" y="2768600"/>
          <p14:tracePt t="72338" x="6743700" y="2781300"/>
          <p14:tracePt t="72348" x="6578600" y="2806700"/>
          <p14:tracePt t="72358" x="6489700" y="2819400"/>
          <p14:tracePt t="72368" x="6400800" y="2832100"/>
          <p14:tracePt t="72379" x="6318250" y="2844800"/>
          <p14:tracePt t="72389" x="6153150" y="2889250"/>
          <p14:tracePt t="72399" x="6083300" y="2908300"/>
          <p14:tracePt t="72409" x="6007100" y="2927350"/>
          <p14:tracePt t="72420" x="5937250" y="2952750"/>
          <p14:tracePt t="72429" x="5778500" y="2990850"/>
          <p14:tracePt t="72438" x="5695950" y="3009900"/>
          <p14:tracePt t="72447" x="5619750" y="3028950"/>
          <p14:tracePt t="72459" x="5422900" y="3060700"/>
          <p14:tracePt t="72467" x="5346700" y="3073400"/>
          <p14:tracePt t="72476" x="5276850" y="3092450"/>
          <p14:tracePt t="72485" x="5219700" y="3098800"/>
          <p14:tracePt t="72495" x="5156200" y="3105150"/>
          <p14:tracePt t="72504" x="5041900" y="3117850"/>
          <p14:tracePt t="72515" x="4978400" y="3117850"/>
          <p14:tracePt t="72525" x="4927600" y="3117850"/>
          <p14:tracePt t="72534" x="4876800" y="3117850"/>
          <p14:tracePt t="72544" x="4826000" y="3117850"/>
          <p14:tracePt t="72554" x="4749800" y="3117850"/>
          <p14:tracePt t="72564" x="4718050" y="3117850"/>
          <p14:tracePt t="72575" x="4679950" y="3117850"/>
          <p14:tracePt t="72584" x="4648200" y="3117850"/>
          <p14:tracePt t="72593" x="4610100" y="3117850"/>
          <p14:tracePt t="72602" x="4578350" y="3124200"/>
          <p14:tracePt t="72610" x="4552950" y="3124200"/>
          <p14:tracePt t="72620" x="4514850" y="3124200"/>
          <p14:tracePt t="72629" x="4438650" y="3124200"/>
          <p14:tracePt t="72638" x="4406900" y="3124200"/>
          <p14:tracePt t="72647" x="4368800" y="3124200"/>
          <p14:tracePt t="72659" x="4298950" y="3124200"/>
          <p14:tracePt t="72669" x="4222750" y="3124200"/>
          <p14:tracePt t="72681" x="4178300" y="3124200"/>
          <p14:tracePt t="72691" x="4121150" y="3124200"/>
          <p14:tracePt t="72696" x="4064000" y="3124200"/>
          <p14:tracePt t="72709" x="4000500" y="3124200"/>
          <p14:tracePt t="72719" x="3930650" y="3124200"/>
          <p14:tracePt t="72729" x="3854450" y="3124200"/>
          <p14:tracePt t="72739" x="3765550" y="3124200"/>
          <p14:tracePt t="72749" x="3562350" y="3124200"/>
          <p14:tracePt t="72758" x="3441700" y="3124200"/>
          <p14:tracePt t="72766" x="3302000" y="3124200"/>
          <p14:tracePt t="72776" x="3143250" y="3124200"/>
          <p14:tracePt t="72785" x="3003550" y="3124200"/>
          <p14:tracePt t="72795" x="2667000" y="3143250"/>
          <p14:tracePt t="72804" x="2476500" y="3155950"/>
          <p14:tracePt t="72813" x="2286000" y="3155950"/>
          <p14:tracePt t="72825" x="2089150" y="3162300"/>
          <p14:tracePt t="72835" x="1917700" y="3175000"/>
          <p14:tracePt t="72844" x="1619250" y="3175000"/>
          <p14:tracePt t="72853" x="1530350" y="3175000"/>
          <p14:tracePt t="72863" x="1454150" y="3175000"/>
          <p14:tracePt t="72872" x="1384300" y="3175000"/>
          <p14:tracePt t="72881" x="1314450" y="3175000"/>
          <p14:tracePt t="72892" x="1187450" y="3175000"/>
          <p14:tracePt t="72901" x="1111250" y="3155950"/>
          <p14:tracePt t="72911" x="1041400" y="3130550"/>
          <p14:tracePt t="72920" x="984250" y="3117850"/>
          <p14:tracePt t="72930" x="920750" y="3105150"/>
          <p14:tracePt t="72942" x="806450" y="3073400"/>
          <p14:tracePt t="72951" x="755650" y="3060700"/>
          <p14:tracePt t="72960" x="704850" y="3048000"/>
          <p14:tracePt t="72968" x="647700" y="3035300"/>
          <p14:tracePt t="72979" x="603250" y="3022600"/>
          <p14:tracePt t="72987" x="565150" y="3016250"/>
          <p14:tracePt t="72997" x="552450" y="3009900"/>
          <p14:tracePt t="73009" x="539750" y="2997200"/>
          <p14:tracePt t="73019" x="527050" y="2997200"/>
          <p14:tracePt t="73027" x="508000" y="2997200"/>
          <p14:tracePt t="73037" x="450850" y="2971800"/>
          <p14:tracePt t="73047" x="412750" y="2952750"/>
          <p14:tracePt t="73057" x="374650" y="2940050"/>
          <p14:tracePt t="73065" x="336550" y="2927350"/>
          <p14:tracePt t="73075" x="292100" y="2914650"/>
          <p14:tracePt t="73086" x="190500" y="2889250"/>
          <p14:tracePt t="73095" x="127000" y="2876550"/>
          <p14:tracePt t="73103" x="50800" y="2870200"/>
          <p14:tracePt t="74203" x="349250" y="3302000"/>
          <p14:tracePt t="74209" x="527050" y="3295650"/>
          <p14:tracePt t="74219" x="704850" y="3270250"/>
          <p14:tracePt t="74227" x="876300" y="3244850"/>
          <p14:tracePt t="74235" x="1041400" y="3213100"/>
          <p14:tracePt t="74246" x="1193800" y="3187700"/>
          <p14:tracePt t="74257" x="1479550" y="3111500"/>
          <p14:tracePt t="74267" x="1638300" y="3073400"/>
          <p14:tracePt t="74279" x="1758950" y="3035300"/>
          <p14:tracePt t="74289" x="1860550" y="3003550"/>
          <p14:tracePt t="74298" x="1981200" y="2978150"/>
          <p14:tracePt t="74299" x="2063750" y="2959100"/>
          <p14:tracePt t="74311" x="2152650" y="2933700"/>
          <p14:tracePt t="74321" x="2222500" y="2921000"/>
          <p14:tracePt t="74330" x="2324100" y="2895600"/>
          <p14:tracePt t="74341" x="2381250" y="2882900"/>
          <p14:tracePt t="74352" x="2476500" y="2857500"/>
          <p14:tracePt t="74364" x="2520950" y="2844800"/>
          <p14:tracePt t="74374" x="2571750" y="2832100"/>
          <p14:tracePt t="74385" x="2616200" y="2825750"/>
          <p14:tracePt t="74395" x="2654300" y="2813050"/>
          <p14:tracePt t="74405" x="2705100" y="2800350"/>
          <p14:tracePt t="74416" x="2724150" y="2800350"/>
          <p14:tracePt t="74427" x="2736850" y="2794000"/>
          <p14:tracePt t="74437" x="2743200" y="2794000"/>
          <p14:tracePt t="74449" x="2755900" y="2794000"/>
          <p14:tracePt t="74459" x="2768600" y="2794000"/>
          <p14:tracePt t="74467" x="2781300" y="2794000"/>
          <p14:tracePt t="74476" x="2794000" y="2794000"/>
          <p14:tracePt t="74486" x="2806700" y="2794000"/>
          <p14:tracePt t="74497" x="2832100" y="2794000"/>
          <p14:tracePt t="74555" x="2838450" y="2794000"/>
          <p14:tracePt t="74580" x="2851150" y="2794000"/>
          <p14:tracePt t="74587" x="2870200" y="2794000"/>
          <p14:tracePt t="74604" x="2882900" y="2794000"/>
          <p14:tracePt t="74611" x="2889250" y="2800350"/>
          <p14:tracePt t="74628" x="2901950" y="2800350"/>
          <p14:tracePt t="74635" x="2901950" y="2806700"/>
          <p14:tracePt t="74641" x="2914650" y="2813050"/>
          <p14:tracePt t="74665" x="2921000" y="2819400"/>
          <p14:tracePt t="74675" x="2927350" y="2825750"/>
          <p14:tracePt t="74699" x="2933700" y="2825750"/>
          <p14:tracePt t="74707" x="2940050" y="2838450"/>
          <p14:tracePt t="74724" x="2946400" y="2838450"/>
          <p14:tracePt t="74737" x="2952750" y="2844800"/>
          <p14:tracePt t="74755" x="2965450" y="2857500"/>
          <p14:tracePt t="74777" x="2971800" y="2863850"/>
          <p14:tracePt t="74783" x="2978150" y="2870200"/>
          <p14:tracePt t="74868" x="2984500" y="2870200"/>
          <p14:tracePt t="74963" x="2984500" y="2876550"/>
          <p14:tracePt t="74987" x="2997200" y="2889250"/>
          <p14:tracePt t="74996" x="3009900" y="2901950"/>
          <p14:tracePt t="75001" x="3028950" y="2914650"/>
          <p14:tracePt t="75011" x="3054350" y="2921000"/>
          <p14:tracePt t="75020" x="3067050" y="2933700"/>
          <p14:tracePt t="75025" x="3086100" y="2946400"/>
          <p14:tracePt t="75035" x="3117850" y="2978150"/>
          <p14:tracePt t="75044" x="3143250" y="2997200"/>
          <p14:tracePt t="75050" x="3155950" y="3028950"/>
          <p14:tracePt t="75059" x="3181350" y="3054350"/>
          <p14:tracePt t="75068" x="3206750" y="3092450"/>
          <p14:tracePt t="75070" x="3232150" y="3098800"/>
          <p14:tracePt t="75083" x="3276600" y="3136900"/>
          <p14:tracePt t="75091" x="3340100" y="3175000"/>
          <p14:tracePt t="75097" x="3435350" y="3232150"/>
          <p14:tracePt t="75107" x="3594100" y="3289300"/>
          <p14:tracePt t="75115" x="3765550" y="3340100"/>
          <p14:tracePt t="75122" x="3975100" y="3409950"/>
          <p14:tracePt t="75132" x="4178300" y="3460750"/>
          <p14:tracePt t="75140" x="4387850" y="3517900"/>
          <p14:tracePt t="75149" x="4578350" y="3568700"/>
          <p14:tracePt t="75161" x="4730750" y="3606800"/>
          <p14:tracePt t="75171" x="4933950" y="3663950"/>
          <p14:tracePt t="75180" x="5022850" y="3683000"/>
          <p14:tracePt t="75191" x="5143500" y="3708400"/>
          <p14:tracePt t="75203" x="5194300" y="3733800"/>
          <p14:tracePt t="75211" x="5232400" y="3752850"/>
          <p14:tracePt t="75220" x="5238750" y="3752850"/>
          <p14:tracePt t="75230" x="5245100" y="3759200"/>
          <p14:tracePt t="75251" x="5238750" y="3759200"/>
          <p14:tracePt t="75259" x="5207000" y="3759200"/>
          <p14:tracePt t="75261" x="5181600" y="3759200"/>
          <p14:tracePt t="75276" x="5124450" y="3759200"/>
          <p14:tracePt t="75283" x="5029200" y="3759200"/>
          <p14:tracePt t="75289" x="4902200" y="3759200"/>
          <p14:tracePt t="75299" x="4749800" y="3759200"/>
          <p14:tracePt t="75308" x="4552950" y="3759200"/>
          <p14:tracePt t="75317" x="4343400" y="3746500"/>
          <p14:tracePt t="75328" x="4133850" y="3733800"/>
          <p14:tracePt t="75338" x="3663950" y="3714750"/>
          <p14:tracePt t="75346" x="3403600" y="3714750"/>
          <p14:tracePt t="75355" x="3143250" y="3714750"/>
          <p14:tracePt t="75365" x="2901950" y="3714750"/>
          <p14:tracePt t="75375" x="2679700" y="3714750"/>
          <p14:tracePt t="75385" x="2508250" y="3714750"/>
          <p14:tracePt t="75394" x="2368550" y="3714750"/>
          <p14:tracePt t="75404" x="2273300" y="3714750"/>
          <p14:tracePt t="75413" x="2216150" y="3714750"/>
          <p14:tracePt t="75427" x="2222500" y="3733800"/>
          <p14:tracePt t="75434" x="2260600" y="3752850"/>
          <p14:tracePt t="75445" x="2279650" y="3752850"/>
          <p14:tracePt t="75457" x="2374900" y="3778250"/>
          <p14:tracePt t="75467" x="2432050" y="3803650"/>
          <p14:tracePt t="75476" x="2501900" y="3822700"/>
          <p14:tracePt t="75484" x="2578100" y="3841750"/>
          <p14:tracePt t="75494" x="2679700" y="3873500"/>
          <p14:tracePt t="75503" x="2813050" y="3911600"/>
          <p14:tracePt t="75514" x="2971800" y="3949700"/>
          <p14:tracePt t="75523" x="3155950" y="4000500"/>
          <p14:tracePt t="75532" x="3549650" y="4032250"/>
          <p14:tracePt t="75545" x="3740150" y="4044950"/>
          <p14:tracePt t="75554" x="3917950" y="4044950"/>
          <p14:tracePt t="75563" x="4057650" y="4044950"/>
          <p14:tracePt t="75573" x="4260850" y="4044950"/>
          <p14:tracePt t="75583" x="4337050" y="4044950"/>
          <p14:tracePt t="75591" x="4413250" y="4032250"/>
          <p14:tracePt t="75601" x="4546600" y="4019550"/>
          <p14:tracePt t="75611" x="4622800" y="4019550"/>
          <p14:tracePt t="75621" x="4699000" y="4019550"/>
          <p14:tracePt t="75631" x="4768850" y="4019550"/>
          <p14:tracePt t="75640" x="4838700" y="4019550"/>
          <p14:tracePt t="75649" x="4946650" y="4019550"/>
          <p14:tracePt t="75662" x="4978400" y="4019550"/>
          <p14:tracePt t="75671" x="4991100" y="4019550"/>
          <p14:tracePt t="75681" x="5003800" y="4019550"/>
          <p14:tracePt t="75691" x="5016500" y="4019550"/>
          <p14:tracePt t="75707" x="5022850" y="4019550"/>
          <p14:tracePt t="75715" x="5048250" y="4019550"/>
          <p14:tracePt t="75722" x="5086350" y="4019550"/>
          <p14:tracePt t="75731" x="5099050" y="4019550"/>
          <p14:tracePt t="75741" x="5130800" y="4013200"/>
          <p14:tracePt t="75748" x="5175250" y="4000500"/>
          <p14:tracePt t="75761" x="5238750" y="3981450"/>
          <p14:tracePt t="75771" x="5359400" y="3949700"/>
          <p14:tracePt t="75781" x="5410200" y="3937000"/>
          <p14:tracePt t="75790" x="5410200" y="3930650"/>
          <p14:tracePt t="75800" x="5410200" y="3917950"/>
          <p14:tracePt t="75811" x="5372100" y="3911600"/>
          <p14:tracePt t="76027" x="5378450" y="3911600"/>
          <p14:tracePt t="76051" x="5397500" y="3911600"/>
          <p14:tracePt t="76057" x="5435600" y="3917950"/>
          <p14:tracePt t="76067" x="5492750" y="3924300"/>
          <p14:tracePt t="76075" x="5562600" y="3930650"/>
          <p14:tracePt t="76081" x="5638800" y="3930650"/>
          <p14:tracePt t="76091" x="5715000" y="3930650"/>
          <p14:tracePt t="76099" x="5791200" y="3930650"/>
          <p14:tracePt t="76105" x="5873750" y="3930650"/>
          <p14:tracePt t="76115" x="5949950" y="3930650"/>
          <p14:tracePt t="76123" x="6026150" y="3930650"/>
          <p14:tracePt t="76131" x="6121400" y="3917950"/>
          <p14:tracePt t="76140" x="6197600" y="3892550"/>
          <p14:tracePt t="76148" x="6273800" y="3867150"/>
          <p14:tracePt t="76156" x="6350000" y="3854450"/>
          <p14:tracePt t="76165" x="6438900" y="3848100"/>
          <p14:tracePt t="76173" x="6515100" y="3835400"/>
          <p14:tracePt t="76181" x="6591300" y="3822700"/>
          <p14:tracePt t="76195" x="6673850" y="3803650"/>
          <p14:tracePt t="76203" x="6832600" y="3778250"/>
          <p14:tracePt t="76213" x="6889750" y="3771900"/>
          <p14:tracePt t="76221" x="7010400" y="3752850"/>
          <p14:tracePt t="76233" x="7061200" y="3740150"/>
          <p14:tracePt t="76241" x="7112000" y="3733800"/>
          <p14:tracePt t="76248" x="7162800" y="3721100"/>
          <p14:tracePt t="76259" x="7213600" y="3714750"/>
          <p14:tracePt t="76267" x="7251700" y="3714750"/>
          <p14:tracePt t="76278" x="7296150" y="3714750"/>
          <p14:tracePt t="76287" x="7334250" y="3714750"/>
          <p14:tracePt t="76296" x="7372350" y="3714750"/>
          <p14:tracePt t="76305" x="7416800" y="3714750"/>
          <p14:tracePt t="76314" x="7454900" y="3708400"/>
          <p14:tracePt t="76323" x="7518400" y="3689350"/>
          <p14:tracePt t="76332" x="7550150" y="3683000"/>
          <p14:tracePt t="76342" x="7588250" y="3670300"/>
          <p14:tracePt t="76353" x="7626350" y="3663950"/>
          <p14:tracePt t="76362" x="7670800" y="3651250"/>
          <p14:tracePt t="76372" x="7759700" y="3632200"/>
          <p14:tracePt t="76382" x="7791450" y="3619500"/>
          <p14:tracePt t="76391" x="7829550" y="3613150"/>
          <p14:tracePt t="76402" x="7861300" y="3600450"/>
          <p14:tracePt t="76412" x="7893050" y="3594100"/>
          <p14:tracePt t="76421" x="7969250" y="3581400"/>
          <p14:tracePt t="76431" x="8001000" y="3568700"/>
          <p14:tracePt t="76440" x="8039100" y="3556000"/>
          <p14:tracePt t="76449" x="8083550" y="3543300"/>
          <p14:tracePt t="76458" x="8178800" y="3517900"/>
          <p14:tracePt t="76470" x="8229600" y="3498850"/>
          <p14:tracePt t="76479" x="8280400" y="3486150"/>
          <p14:tracePt t="76490" x="8375650" y="3454400"/>
          <p14:tracePt t="76500" x="8413750" y="3454400"/>
          <p14:tracePt t="76508" x="8426450" y="3448050"/>
          <p14:tracePt t="76519" x="8451850" y="3435350"/>
          <p14:tracePt t="76529" x="8464550" y="3435350"/>
          <p14:tracePt t="76540" x="8515350" y="3422650"/>
          <p14:tracePt t="76549" x="8521700" y="3422650"/>
          <p14:tracePt t="76559" x="8540750" y="3416300"/>
          <p14:tracePt t="76569" x="8553450" y="3416300"/>
          <p14:tracePt t="76580" x="8578850" y="3403600"/>
          <p14:tracePt t="76588" x="8610600" y="3397250"/>
          <p14:tracePt t="76597" x="8636000" y="3390900"/>
          <p14:tracePt t="76607" x="8667750" y="3384550"/>
          <p14:tracePt t="76619" x="8680450" y="3378200"/>
          <p14:tracePt t="76627" x="8699500" y="3378200"/>
          <p14:tracePt t="76634" x="8705850" y="3371850"/>
          <p14:tracePt t="76646" x="8712200" y="3365500"/>
          <p14:tracePt t="76657" x="8718550" y="3365500"/>
          <p14:tracePt t="76667" x="8724900" y="3352800"/>
          <p14:tracePt t="76675" x="8731250" y="3352800"/>
          <p14:tracePt t="76700" x="8737600" y="3346450"/>
          <p14:tracePt t="76705" x="8743950" y="3346450"/>
          <p14:tracePt t="76804" x="8743950" y="3340100"/>
          <p14:tracePt t="77274" x="8763000" y="3327400"/>
          <p14:tracePt t="77295" x="8763000" y="3321050"/>
          <p14:tracePt t="77299" x="8756650" y="3302000"/>
          <p14:tracePt t="77303" x="8750300" y="3302000"/>
          <p14:tracePt t="77311" x="8737600" y="3289300"/>
          <p14:tracePt t="77320" x="8731250" y="3289300"/>
          <p14:tracePt t="77329" x="8724900" y="3289300"/>
          <p14:tracePt t="77338" x="8718550" y="3276600"/>
          <p14:tracePt t="77348" x="8712200" y="3276600"/>
          <p14:tracePt t="77357" x="8705850" y="3263900"/>
          <p14:tracePt t="77366" x="8705850" y="3251200"/>
          <p14:tracePt t="77374" x="8699500" y="3251200"/>
          <p14:tracePt t="77383" x="8693150" y="3238500"/>
          <p14:tracePt t="77396" x="8667750" y="3200400"/>
          <p14:tracePt t="77405" x="8661400" y="3181350"/>
          <p14:tracePt t="77414" x="8655050" y="3181350"/>
          <p14:tracePt t="77423" x="8648700" y="3168650"/>
          <p14:tracePt t="77433" x="8642350" y="3162300"/>
          <p14:tracePt t="77447" x="8636000" y="3162300"/>
          <p14:tracePt t="77465" x="8636000" y="3149600"/>
          <p14:tracePt t="77467" x="8629650" y="3149600"/>
          <p14:tracePt t="77495" x="8623300" y="3136900"/>
          <p14:tracePt t="77515" x="8616950" y="3136900"/>
          <p14:tracePt t="77521" x="8610600" y="3136900"/>
          <p14:tracePt t="77563" x="8597900" y="3130550"/>
          <p14:tracePt t="77569" x="8597900" y="3124200"/>
          <p14:tracePt t="77579" x="8591550" y="3124200"/>
          <p14:tracePt t="77587" x="8585200" y="3124200"/>
          <p14:tracePt t="77625" x="8585200" y="3117850"/>
          <p14:tracePt t="80985" x="8578850" y="3048000"/>
          <p14:tracePt t="80995" x="8566150" y="2990850"/>
          <p14:tracePt t="81013" x="8559800" y="2946400"/>
          <p14:tracePt t="81019" x="8547100" y="2908300"/>
          <p14:tracePt t="81025" x="8540750" y="2895600"/>
          <p14:tracePt t="81035" x="8534400" y="2870200"/>
          <p14:tracePt t="81043" x="8528050" y="2851150"/>
          <p14:tracePt t="81050" x="8515350" y="2819400"/>
          <p14:tracePt t="81059" x="8509000" y="2800350"/>
          <p14:tracePt t="81068" x="8502650" y="2768600"/>
          <p14:tracePt t="81075" x="8483600" y="2755900"/>
          <p14:tracePt t="81084" x="8470900" y="2736850"/>
          <p14:tracePt t="81093" x="8470900" y="2724150"/>
          <p14:tracePt t="81102" x="8451850" y="2705100"/>
          <p14:tracePt t="81113" x="8439150" y="2698750"/>
          <p14:tracePt t="81120" x="8413750" y="2679700"/>
          <p14:tracePt t="81130" x="8388350" y="2667000"/>
          <p14:tracePt t="81138" x="8375650" y="2660650"/>
          <p14:tracePt t="81150" x="8350250" y="2647950"/>
          <p14:tracePt t="81160" x="8312150" y="2641600"/>
          <p14:tracePt t="81169" x="8248650" y="2628900"/>
          <p14:tracePt t="81178" x="8235950" y="2628900"/>
          <p14:tracePt t="81188" x="8210550" y="2628900"/>
          <p14:tracePt t="81201" x="8185150" y="2628900"/>
          <p14:tracePt t="81211" x="8159750" y="2628900"/>
          <p14:tracePt t="81220" x="8128000" y="2641600"/>
          <p14:tracePt t="81231" x="8108950" y="2647950"/>
          <p14:tracePt t="81240" x="8096250" y="2673350"/>
          <p14:tracePt t="81250" x="8064500" y="2686050"/>
          <p14:tracePt t="81261" x="8032750" y="2717800"/>
          <p14:tracePt t="81271" x="8013700" y="2768600"/>
          <p14:tracePt t="81281" x="8001000" y="2813050"/>
          <p14:tracePt t="81291" x="7994650" y="2927350"/>
          <p14:tracePt t="81301" x="7994650" y="3003550"/>
          <p14:tracePt t="81311" x="8001000" y="3079750"/>
          <p14:tracePt t="81320" x="8013700" y="3149600"/>
          <p14:tracePt t="81331" x="8032750" y="3219450"/>
          <p14:tracePt t="81341" x="8058150" y="3340100"/>
          <p14:tracePt t="81350" x="8077200" y="3397250"/>
          <p14:tracePt t="81361" x="8089900" y="3454400"/>
          <p14:tracePt t="81371" x="8102600" y="3505200"/>
          <p14:tracePt t="81381" x="8121650" y="3562350"/>
          <p14:tracePt t="81392" x="8134350" y="3594100"/>
          <p14:tracePt t="81402" x="8147050" y="3613150"/>
          <p14:tracePt t="81412" x="8166100" y="3632200"/>
          <p14:tracePt t="81423" x="8191500" y="3651250"/>
          <p14:tracePt t="81434" x="8210550" y="3670300"/>
          <p14:tracePt t="81445" x="8235950" y="3683000"/>
          <p14:tracePt t="81456" x="8274050" y="3695700"/>
          <p14:tracePt t="81467" x="8293100" y="3695700"/>
          <p14:tracePt t="81476" x="8305800" y="3695700"/>
          <p14:tracePt t="81486" x="8324850" y="3695700"/>
          <p14:tracePt t="81494" x="8343900" y="3695700"/>
          <p14:tracePt t="81504" x="8388350" y="3695700"/>
          <p14:tracePt t="81514" x="8407400" y="3683000"/>
          <p14:tracePt t="81522" x="8432800" y="3663950"/>
          <p14:tracePt t="81533" x="8458200" y="3632200"/>
          <p14:tracePt t="81543" x="8489950" y="3594100"/>
          <p14:tracePt t="81553" x="8496300" y="3575050"/>
          <p14:tracePt t="81564" x="8509000" y="3536950"/>
          <p14:tracePt t="81573" x="8534400" y="3429000"/>
          <p14:tracePt t="81583" x="8540750" y="3371850"/>
          <p14:tracePt t="81592" x="8540750" y="3321050"/>
          <p14:tracePt t="81602" x="8540750" y="3263900"/>
          <p14:tracePt t="81610" x="8540750" y="3200400"/>
          <p14:tracePt t="81619" x="8528050" y="3130550"/>
          <p14:tracePt t="81630" x="8489950" y="3003550"/>
          <p14:tracePt t="81639" x="8451850" y="2940050"/>
          <p14:tracePt t="81651" x="8356600" y="2851150"/>
          <p14:tracePt t="81661" x="8312150" y="2813050"/>
          <p14:tracePt t="81671" x="8255000" y="2781300"/>
          <p14:tracePt t="81681" x="8204200" y="2749550"/>
          <p14:tracePt t="81692" x="8147050" y="2730500"/>
          <p14:tracePt t="81700" x="8051800" y="2711450"/>
          <p14:tracePt t="81710" x="8020050" y="2705100"/>
          <p14:tracePt t="81719" x="7981950" y="2705100"/>
          <p14:tracePt t="81728" x="7962900" y="2705100"/>
          <p14:tracePt t="81738" x="7924800" y="2762250"/>
          <p14:tracePt t="81748" x="7918450" y="2794000"/>
          <p14:tracePt t="81758" x="7912100" y="2851150"/>
          <p14:tracePt t="81767" x="7912100" y="2908300"/>
          <p14:tracePt t="81778" x="7924800" y="2984500"/>
          <p14:tracePt t="81787" x="7962900" y="3149600"/>
          <p14:tracePt t="81797" x="7988300" y="3225800"/>
          <p14:tracePt t="81807" x="8007350" y="3302000"/>
          <p14:tracePt t="81817" x="8064500" y="3435350"/>
          <p14:tracePt t="81828" x="8096250" y="3479800"/>
          <p14:tracePt t="81837" x="8128000" y="3505200"/>
          <p14:tracePt t="81847" x="8153400" y="3517900"/>
          <p14:tracePt t="81856" x="8178800" y="3524250"/>
          <p14:tracePt t="81868" x="8223250" y="3524250"/>
          <p14:tracePt t="81878" x="8235950" y="3511550"/>
          <p14:tracePt t="81887" x="8248650" y="3492500"/>
          <p14:tracePt t="81897" x="8286750" y="3454400"/>
          <p14:tracePt t="81907" x="8305800" y="3416300"/>
          <p14:tracePt t="81917" x="8312150" y="3378200"/>
          <p14:tracePt t="81928" x="8312150" y="3346450"/>
          <p14:tracePt t="81937" x="8312150" y="3276600"/>
          <p14:tracePt t="81948" x="8299450" y="3219450"/>
          <p14:tracePt t="81957" x="8280400" y="3181350"/>
          <p14:tracePt t="81967" x="8248650" y="3136900"/>
          <p14:tracePt t="81978" x="8204200" y="3098800"/>
          <p14:tracePt t="81988" x="8108950" y="3048000"/>
          <p14:tracePt t="81998" x="8064500" y="3035300"/>
          <p14:tracePt t="82008" x="8051800" y="3035300"/>
          <p14:tracePt t="82018" x="8039100" y="3048000"/>
          <p14:tracePt t="82028" x="8032750" y="3060700"/>
          <p14:tracePt t="82038" x="8020050" y="3124200"/>
          <p14:tracePt t="82047" x="8020050" y="3155950"/>
          <p14:tracePt t="82057" x="8020050" y="3168650"/>
          <p14:tracePt t="82068" x="8026400" y="3200400"/>
          <p14:tracePt t="82076" x="8051800" y="3302000"/>
          <p14:tracePt t="82085" x="8070850" y="3352800"/>
          <p14:tracePt t="82095" x="8089900" y="3403600"/>
          <p14:tracePt t="82105" x="8121650" y="3454400"/>
          <p14:tracePt t="82116" x="8153400" y="3505200"/>
          <p14:tracePt t="82125" x="8166100" y="3517900"/>
          <p14:tracePt t="82135" x="8185150" y="3524250"/>
          <p14:tracePt t="82146" x="8197850" y="3530600"/>
          <p14:tracePt t="82155" x="8216900" y="3530600"/>
          <p14:tracePt t="82164" x="8223250" y="3530600"/>
          <p14:tracePt t="82174" x="8235950" y="3530600"/>
          <p14:tracePt t="82185" x="8242300" y="3530600"/>
          <p14:tracePt t="82195" x="8255000" y="3530600"/>
          <p14:tracePt t="82209" x="8267700" y="3530600"/>
          <p14:tracePt t="82219" x="8280400" y="3530600"/>
          <p14:tracePt t="82354" x="8286750" y="3530600"/>
          <p14:tracePt t="82427" x="8293100" y="3530600"/>
          <p14:tracePt t="82524" x="8299450" y="3530600"/>
          <p14:tracePt t="82867" x="8305800" y="3530600"/>
          <p14:tracePt t="82881" x="8318500" y="3517900"/>
          <p14:tracePt t="82889" x="8324850" y="3517900"/>
          <p14:tracePt t="82895" x="8337550" y="3511550"/>
          <p14:tracePt t="82907" x="8343900" y="3511550"/>
          <p14:tracePt t="82916" x="8350250" y="3511550"/>
          <p14:tracePt t="83011" x="8356600" y="3505200"/>
          <p14:tracePt t="83025" x="8369300" y="3505200"/>
          <p14:tracePt t="83033" x="8375650" y="3505200"/>
          <p14:tracePt t="83040" x="8382000" y="3492500"/>
          <p14:tracePt t="83049" x="8394700" y="3473450"/>
          <p14:tracePt t="83058" x="8413750" y="3448050"/>
          <p14:tracePt t="83059" x="8432800" y="3409950"/>
          <p14:tracePt t="83073" x="8470900" y="3390900"/>
          <p14:tracePt t="83081" x="8496300" y="3365500"/>
          <p14:tracePt t="83087" x="8521700" y="3327400"/>
          <p14:tracePt t="83100" x="8521700" y="3314700"/>
          <p14:tracePt t="83108" x="8534400" y="3289300"/>
          <p14:tracePt t="83113" x="8540750" y="3257550"/>
          <p14:tracePt t="83123" x="8553450" y="3225800"/>
          <p14:tracePt t="83131" x="8559800" y="3194050"/>
          <p14:tracePt t="83138" x="8566150" y="3168650"/>
          <p14:tracePt t="83148" x="8566150" y="3155950"/>
          <p14:tracePt t="83157" x="8566150" y="3130550"/>
          <p14:tracePt t="83168" x="8566150" y="3092450"/>
          <p14:tracePt t="83179" x="8566150" y="3073400"/>
          <p14:tracePt t="83187" x="8566150" y="3028950"/>
          <p14:tracePt t="83197" x="8566150" y="3009900"/>
          <p14:tracePt t="83205" x="8559800" y="2984500"/>
          <p14:tracePt t="83219" x="8547100" y="2965450"/>
          <p14:tracePt t="83228" x="8540750" y="2940050"/>
          <p14:tracePt t="83238" x="8534400" y="2927350"/>
          <p14:tracePt t="83248" x="8528050" y="2921000"/>
          <p14:tracePt t="83257" x="8521700" y="2908300"/>
          <p14:tracePt t="83269" x="8515350" y="2908300"/>
          <p14:tracePt t="83533" x="8515350" y="2914650"/>
          <p14:tracePt t="83549" x="8515350" y="2921000"/>
          <p14:tracePt t="83578" x="8515350" y="2933700"/>
          <p14:tracePt t="83651" x="8515350" y="2940050"/>
          <p14:tracePt t="83661" x="8515350" y="2946400"/>
          <p14:tracePt t="83674" x="8509000" y="2952750"/>
          <p14:tracePt t="86823" x="8496300" y="2971800"/>
          <p14:tracePt t="86835" x="8464550" y="2959100"/>
          <p14:tracePt t="86852" x="8432800" y="2940050"/>
          <p14:tracePt t="86859" x="8407400" y="2921000"/>
          <p14:tracePt t="86866" x="8369300" y="2901950"/>
          <p14:tracePt t="86876" x="8350250" y="2889250"/>
          <p14:tracePt t="86884" x="8337550" y="2876550"/>
          <p14:tracePt t="86899" x="8324850" y="2876550"/>
          <p14:tracePt t="86971" x="8324850" y="2870200"/>
          <p14:tracePt t="86979" x="8318500" y="2870200"/>
          <p14:tracePt t="86985" x="8299450" y="2870200"/>
          <p14:tracePt t="86995" x="8286750" y="2863850"/>
          <p14:tracePt t="87003" x="8274050" y="2863850"/>
          <p14:tracePt t="87025" x="8261350" y="2863850"/>
          <p14:tracePt t="87031" x="8248650" y="2863850"/>
          <p14:tracePt t="87041" x="8235950" y="2876550"/>
          <p14:tracePt t="87049" x="8223250" y="2876550"/>
          <p14:tracePt t="87055" x="8216900" y="2876550"/>
          <p14:tracePt t="87066" x="8197850" y="2876550"/>
          <p14:tracePt t="87081" x="8185150" y="2889250"/>
          <p14:tracePt t="87091" x="8172450" y="2889250"/>
          <p14:tracePt t="87099" x="8159750" y="2889250"/>
          <p14:tracePt t="87107" x="8147050" y="2889250"/>
          <p14:tracePt t="87124" x="8140700" y="2895600"/>
          <p14:tracePt t="87139" x="8134350" y="2895600"/>
          <p14:tracePt t="87171" x="8128000" y="2895600"/>
          <p14:tracePt t="87177" x="8108950" y="2901950"/>
          <p14:tracePt t="87188" x="8083550" y="2901950"/>
          <p14:tracePt t="87196" x="8064500" y="2901950"/>
          <p14:tracePt t="87201" x="8026400" y="2901950"/>
          <p14:tracePt t="87211" x="8001000" y="2901950"/>
          <p14:tracePt t="87220" x="7981950" y="2901950"/>
          <p14:tracePt t="87231" x="7956550" y="2901950"/>
          <p14:tracePt t="87241" x="7924800" y="2901950"/>
          <p14:tracePt t="87250" x="7880350" y="2901950"/>
          <p14:tracePt t="87259" x="7848600" y="2889250"/>
          <p14:tracePt t="87272" x="7810500" y="2889250"/>
          <p14:tracePt t="87282" x="7791450" y="2882900"/>
          <p14:tracePt t="87291" x="7766050" y="2876550"/>
          <p14:tracePt t="87297" x="7753350" y="2876550"/>
          <p14:tracePt t="87308" x="7727950" y="2870200"/>
          <p14:tracePt t="87316" x="7702550" y="2870200"/>
          <p14:tracePt t="87324" x="7689850" y="2870200"/>
          <p14:tracePt t="87334" x="7664450" y="2857500"/>
          <p14:tracePt t="87344" x="7639050" y="2857500"/>
          <p14:tracePt t="87356" x="7620000" y="2857500"/>
          <p14:tracePt t="87367" x="7607300" y="2857500"/>
          <p14:tracePt t="87379" x="7600950" y="2857500"/>
          <p14:tracePt t="87387" x="7588250" y="2857500"/>
          <p14:tracePt t="87394" x="7569200" y="2857500"/>
          <p14:tracePt t="87406" x="7556500" y="2857500"/>
          <p14:tracePt t="87416" x="7543800" y="2857500"/>
          <p14:tracePt t="87425" x="7531100" y="2857500"/>
          <p14:tracePt t="87435" x="7518400" y="2857500"/>
          <p14:tracePt t="87444" x="7512050" y="2857500"/>
          <p14:tracePt t="87464" x="7505700" y="2857500"/>
          <p14:tracePt t="87474" x="7499350" y="2851150"/>
          <p14:tracePt t="87488" x="7493000" y="2851150"/>
          <p14:tracePt t="87498" x="7486650" y="2851150"/>
          <p14:tracePt t="87507" x="7467600" y="2851150"/>
          <p14:tracePt t="87511" x="7454900" y="2851150"/>
          <p14:tracePt t="87521" x="7423150" y="2851150"/>
          <p14:tracePt t="87529" x="7410450" y="2851150"/>
          <p14:tracePt t="87534" x="7391400" y="2851150"/>
          <p14:tracePt t="87545" x="7372350" y="2851150"/>
          <p14:tracePt t="87556" x="7346950" y="2851150"/>
          <p14:tracePt t="87564" x="7327900" y="2851150"/>
          <p14:tracePt t="87574" x="7296150" y="2851150"/>
          <p14:tracePt t="87582" x="7232650" y="2851150"/>
          <p14:tracePt t="87595" x="7213600" y="2851150"/>
          <p14:tracePt t="87603" x="7169150" y="2851150"/>
          <p14:tracePt t="87611" x="7112000" y="2851150"/>
          <p14:tracePt t="87621" x="7035800" y="2851150"/>
          <p14:tracePt t="87630" x="6946900" y="2851150"/>
          <p14:tracePt t="87639" x="6813550" y="2851150"/>
          <p14:tracePt t="87649" x="6642100" y="2851150"/>
          <p14:tracePt t="87658" x="6280150" y="2851150"/>
          <p14:tracePt t="87669" x="6108700" y="2851150"/>
          <p14:tracePt t="87679" x="5969000" y="2851150"/>
          <p14:tracePt t="87689" x="5810250" y="2844800"/>
          <p14:tracePt t="87699" x="5454650" y="2813050"/>
          <p14:tracePt t="87710" x="5232400" y="2781300"/>
          <p14:tracePt t="87721" x="5035550" y="2749550"/>
          <p14:tracePt t="87731" x="4679950" y="2730500"/>
          <p14:tracePt t="87740" x="4578350" y="2730500"/>
          <p14:tracePt t="87750" x="4502150" y="2730500"/>
          <p14:tracePt t="87758" x="4445000" y="2730500"/>
          <p14:tracePt t="87767" x="4394200" y="2730500"/>
          <p14:tracePt t="87777" x="4337050" y="2730500"/>
          <p14:tracePt t="87787" x="4311650" y="2730500"/>
          <p14:tracePt t="87796" x="4298950" y="2730500"/>
          <p14:tracePt t="87806" x="4279900" y="2730500"/>
          <p14:tracePt t="87815" x="4267200" y="2730500"/>
          <p14:tracePt t="87825" x="4260850" y="2730500"/>
          <p14:tracePt t="87834" x="4248150" y="2730500"/>
          <p14:tracePt t="87843" x="4229100" y="2730500"/>
          <p14:tracePt t="87852" x="4191000" y="2730500"/>
          <p14:tracePt t="87861" x="4184650" y="2730500"/>
          <p14:tracePt t="87873" x="4171950" y="2730500"/>
          <p14:tracePt t="87891" x="4165600" y="2730500"/>
          <p14:tracePt t="88017" x="4152900" y="2730500"/>
          <p14:tracePt t="88691" x="4165600" y="2730500"/>
          <p14:tracePt t="88693" x="4191000" y="2736850"/>
          <p14:tracePt t="88712" x="4229100" y="2749550"/>
          <p14:tracePt t="88721" x="4254500" y="2755900"/>
          <p14:tracePt t="88732" x="4292600" y="2768600"/>
          <p14:tracePt t="88742" x="4324350" y="2781300"/>
          <p14:tracePt t="88753" x="4337050" y="2794000"/>
          <p14:tracePt t="88761" x="4343400" y="2794000"/>
          <p14:tracePt t="88775" x="4368800" y="2794000"/>
          <p14:tracePt t="88786" x="4387850" y="2806700"/>
          <p14:tracePt t="88796" x="4394200" y="2806700"/>
          <p14:tracePt t="88807" x="4400550" y="2819400"/>
          <p14:tracePt t="88817" x="4413250" y="2819400"/>
          <p14:tracePt t="88828" x="4419600" y="2819400"/>
          <p14:tracePt t="88837" x="4438650" y="2832100"/>
          <p14:tracePt t="88847" x="4457700" y="2844800"/>
          <p14:tracePt t="88858" x="4464050" y="2851150"/>
          <p14:tracePt t="88868" x="4476750" y="2851150"/>
          <p14:tracePt t="88878" x="4483100" y="2857500"/>
          <p14:tracePt t="88889" x="4489450" y="2857500"/>
          <p14:tracePt t="88899" x="4489450" y="2863850"/>
          <p14:tracePt t="88914" x="4502150" y="2870200"/>
          <p14:tracePt t="88932" x="4508500" y="2870200"/>
          <p14:tracePt t="88947" x="4521200" y="2876550"/>
          <p14:tracePt t="88955" x="4527550" y="2876550"/>
          <p14:tracePt t="88957" x="4533900" y="2876550"/>
          <p14:tracePt t="88970" x="4533900" y="2882900"/>
          <p14:tracePt t="89089" x="4540250" y="2882900"/>
          <p14:tracePt t="90187" x="4521200" y="2882900"/>
          <p14:tracePt t="90211" x="4514850" y="2882900"/>
          <p14:tracePt t="90229" x="4514850" y="2889250"/>
          <p14:tracePt t="90235" x="4508500" y="2889250"/>
          <p14:tracePt t="90237" x="4508500" y="2895600"/>
          <p14:tracePt t="90251" x="4502150" y="2895600"/>
          <p14:tracePt t="109577" x="3911600" y="2990850"/>
          <p14:tracePt t="109591" x="2419350" y="3130550"/>
          <p14:tracePt t="109593" x="660400" y="316230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895600" y="3124200"/>
            <a:ext cx="5791200" cy="8162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fr-FR" sz="3200" b="1" spc="-20" dirty="0">
                <a:solidFill>
                  <a:srgbClr val="FFFFFF"/>
                </a:solidFill>
              </a:rPr>
              <a:t>Thank You</a:t>
            </a:r>
            <a:br>
              <a:rPr lang="en-GB" sz="3200" b="1" spc="-20" dirty="0">
                <a:solidFill>
                  <a:srgbClr val="FFFFFF"/>
                </a:solidFill>
              </a:rPr>
            </a:br>
            <a:endParaRPr lang="en-GB" sz="2000" b="1" spc="-20" dirty="0">
              <a:solidFill>
                <a:srgbClr val="FFFFFF"/>
              </a:solidFill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ADE3DFD3-854C-62B7-2924-345FA3F951F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08.3877"/>
                </p14:media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869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9"/>
    </mc:Choice>
    <mc:Fallback>
      <p:transition spd="slow" advTm="29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5403C-D7AD-44A8-5F38-A9607E4A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6782"/>
            <a:ext cx="9144000" cy="456301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29C4654-50A9-2948-9FC7-A494DC245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64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03"/>
    </mc:Choice>
    <mc:Fallback>
      <p:transition spd="slow" advTm="65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3" x="107950" y="3670300"/>
          <p14:tracePt t="1589" x="165100" y="3714750"/>
          <p14:tracePt t="1599" x="209550" y="3746500"/>
          <p14:tracePt t="1612" x="247650" y="3784600"/>
          <p14:tracePt t="1626" x="304800" y="3860800"/>
          <p14:tracePt t="1640" x="374650" y="3962400"/>
          <p14:tracePt t="1661" x="482600" y="4089400"/>
          <p14:tracePt t="1675" x="520700" y="4121150"/>
          <p14:tracePt t="1696" x="565150" y="4171950"/>
          <p14:tracePt t="1710" x="577850" y="4191000"/>
          <p14:tracePt t="1723" x="590550" y="4197350"/>
          <p14:tracePt t="1744" x="615950" y="4241800"/>
          <p14:tracePt t="1758" x="647700" y="4267200"/>
          <p14:tracePt t="1780" x="666750" y="4279900"/>
          <p14:tracePt t="1793" x="673100" y="4324350"/>
          <p14:tracePt t="1807" x="692150" y="4368800"/>
          <p14:tracePt t="1828" x="692150" y="4381500"/>
          <p14:tracePt t="1847" x="685800" y="4381500"/>
          <p14:tracePt t="1862" x="666750" y="4356100"/>
          <p14:tracePt t="1877" x="628650" y="4349750"/>
          <p14:tracePt t="2140" x="641350" y="4362450"/>
          <p14:tracePt t="2153" x="666750" y="4375150"/>
          <p14:tracePt t="2162" x="692150" y="4394200"/>
          <p14:tracePt t="2167" x="730250" y="4419600"/>
          <p14:tracePt t="2175" x="762000" y="4438650"/>
          <p14:tracePt t="2196" x="825500" y="4489450"/>
          <p14:tracePt t="2209" x="920750" y="4572000"/>
          <p14:tracePt t="2223" x="977900" y="4622800"/>
          <p14:tracePt t="2244" x="996950" y="4654550"/>
          <p14:tracePt t="2258" x="1009650" y="4673600"/>
          <p14:tracePt t="2279" x="1022350" y="4686300"/>
          <p14:tracePt t="2329" x="1022350" y="4679950"/>
          <p14:tracePt t="2351" x="1016000" y="4667250"/>
          <p14:tracePt t="2357" x="1003300" y="4635500"/>
          <p14:tracePt t="2367" x="990600" y="4622800"/>
          <p14:tracePt t="2375" x="977900" y="4603750"/>
          <p14:tracePt t="2381" x="965200" y="4565650"/>
          <p14:tracePt t="2391" x="946150" y="4527550"/>
          <p14:tracePt t="2411" x="914400" y="4470400"/>
          <p14:tracePt t="2425" x="869950" y="4368800"/>
          <p14:tracePt t="2446" x="825500" y="4273550"/>
          <p14:tracePt t="2460" x="781050" y="4171950"/>
          <p14:tracePt t="2473" x="768350" y="4102100"/>
          <p14:tracePt t="2494" x="762000" y="4057650"/>
          <p14:tracePt t="2508" x="755650" y="4032250"/>
          <p14:tracePt t="2529" x="749300" y="4006850"/>
          <p14:tracePt t="2549" x="749300" y="4000500"/>
          <p14:tracePt t="2563" x="749300" y="3994150"/>
          <p14:tracePt t="2577" x="755650" y="3987800"/>
          <p14:tracePt t="3022" x="762000" y="3987800"/>
          <p14:tracePt t="3027" x="781050" y="3987800"/>
          <p14:tracePt t="3043" x="819150" y="3987800"/>
          <p14:tracePt t="3050" x="838200" y="3987800"/>
          <p14:tracePt t="3064" x="876300" y="3994150"/>
          <p14:tracePt t="3077" x="933450" y="4013200"/>
          <p14:tracePt t="3091" x="977900" y="4025900"/>
          <p14:tracePt t="3112" x="1035050" y="4038600"/>
          <p14:tracePt t="3126" x="1098550" y="4057650"/>
          <p14:tracePt t="3147" x="1117600" y="4070350"/>
          <p14:tracePt t="3161" x="1123950" y="4076700"/>
          <p14:tracePt t="3175" x="1130300" y="4083050"/>
          <p14:tracePt t="3196" x="1130300" y="4095750"/>
          <p14:tracePt t="3256" x="1130300" y="4102100"/>
          <p14:tracePt t="3263" x="1130300" y="4108450"/>
          <p14:tracePt t="3287" x="1130300" y="4114800"/>
          <p14:tracePt t="3303" x="1130300" y="4121150"/>
          <p14:tracePt t="3327" x="1130300" y="4127500"/>
          <p14:tracePt t="3343" x="1130300" y="4133850"/>
          <p14:tracePt t="3351" x="1130300" y="4140200"/>
          <p14:tracePt t="3359" x="1123950" y="4152900"/>
          <p14:tracePt t="3365" x="1123950" y="4159250"/>
          <p14:tracePt t="3376" x="1117600" y="4165600"/>
          <p14:tracePt t="3397" x="1117600" y="4184650"/>
          <p14:tracePt t="3411" x="1104900" y="4197350"/>
          <p14:tracePt t="3425" x="1098550" y="4203700"/>
          <p14:tracePt t="3445" x="1092200" y="4210050"/>
          <p14:tracePt t="3626" x="1085850" y="4210050"/>
          <p14:tracePt t="3640" x="1085850" y="4197350"/>
          <p14:tracePt t="3641" x="1079500" y="4184650"/>
          <p14:tracePt t="3647" x="1079500" y="4171950"/>
          <p14:tracePt t="3661" x="1066800" y="4140200"/>
          <p14:tracePt t="3675" x="1060450" y="4121150"/>
          <p14:tracePt t="3695" x="1060450" y="4076700"/>
          <p14:tracePt t="3711" x="1054100" y="4064000"/>
          <p14:tracePt t="3730" x="1047750" y="4051300"/>
          <p14:tracePt t="3744" x="1047750" y="4044950"/>
          <p14:tracePt t="3759" x="1041400" y="4038600"/>
          <p14:tracePt t="3780" x="1041400" y="4032250"/>
          <p14:tracePt t="3793" x="1035050" y="4019550"/>
          <p14:tracePt t="3814" x="1028700" y="4013200"/>
          <p14:tracePt t="3827" x="1028700" y="4006850"/>
          <p14:tracePt t="3841" x="1003300" y="3994150"/>
          <p14:tracePt t="3911" x="1009650" y="4000500"/>
          <p14:tracePt t="3927" x="1022350" y="4019550"/>
          <p14:tracePt t="3936" x="1041400" y="4032250"/>
          <p14:tracePt t="3941" x="1073150" y="4051300"/>
          <p14:tracePt t="3951" x="1092200" y="4057650"/>
          <p14:tracePt t="3960" x="1123950" y="4064000"/>
          <p14:tracePt t="3980" x="1187450" y="4083050"/>
          <p14:tracePt t="3994" x="1225550" y="4102100"/>
          <p14:tracePt t="4015" x="1244600" y="4114800"/>
          <p14:tracePt t="4031" x="1244600" y="4127500"/>
          <p14:tracePt t="4042" x="1244600" y="4140200"/>
          <p14:tracePt t="4064" x="1244600" y="4203700"/>
          <p14:tracePt t="4077" x="1238250" y="4229100"/>
          <p14:tracePt t="4091" x="1231900" y="4267200"/>
          <p14:tracePt t="4112" x="1231900" y="4311650"/>
          <p14:tracePt t="4126" x="1231900" y="4318000"/>
          <p14:tracePt t="4147" x="1231900" y="4337050"/>
          <p14:tracePt t="4161" x="1231900" y="4349750"/>
          <p14:tracePt t="4175" x="1231900" y="4356100"/>
          <p14:tracePt t="4200" x="1231900" y="4368800"/>
          <p14:tracePt t="4253" x="1225550" y="4368800"/>
          <p14:tracePt t="4287" x="1225550" y="4375150"/>
          <p14:tracePt t="4335" x="1225550" y="4381500"/>
          <p14:tracePt t="4349" x="1225550" y="4387850"/>
          <p14:tracePt t="4356" x="1219200" y="4394200"/>
          <p14:tracePt t="4367" x="1219200" y="4400550"/>
          <p14:tracePt t="4373" x="1219200" y="4406900"/>
          <p14:tracePt t="4383" x="1219200" y="4413250"/>
          <p14:tracePt t="4397" x="1219200" y="4425950"/>
          <p14:tracePt t="4411" x="1212850" y="4425950"/>
          <p14:tracePt t="4432" x="1206500" y="4464050"/>
          <p14:tracePt t="4446" x="1200150" y="4483100"/>
          <p14:tracePt t="4459" x="1193800" y="4495800"/>
          <p14:tracePt t="4480" x="1162050" y="4533900"/>
          <p14:tracePt t="4494" x="1143000" y="4552950"/>
          <p14:tracePt t="4515" x="1130300" y="4572000"/>
          <p14:tracePt t="4529" x="1079500" y="4597400"/>
          <p14:tracePt t="4542" x="1022350" y="4610100"/>
          <p14:tracePt t="4564" x="971550" y="4616450"/>
          <p14:tracePt t="4577" x="895350" y="4616450"/>
          <p14:tracePt t="4598" x="762000" y="4616450"/>
          <p14:tracePt t="4612" x="635000" y="4616450"/>
          <p14:tracePt t="4626" x="584200" y="4597400"/>
          <p14:tracePt t="4647" x="571500" y="4521200"/>
          <p14:tracePt t="4661" x="571500" y="4464050"/>
          <p14:tracePt t="4682" x="590550" y="4356100"/>
          <p14:tracePt t="4696" x="615950" y="4241800"/>
          <p14:tracePt t="4709" x="654050" y="4127500"/>
          <p14:tracePt t="4730" x="679450" y="4025900"/>
          <p14:tracePt t="4744" x="698500" y="3917950"/>
          <p14:tracePt t="4765" x="704850" y="3841750"/>
          <p14:tracePt t="4779" x="704850" y="3740150"/>
          <p14:tracePt t="4792" x="698500" y="3702050"/>
          <p14:tracePt t="4814" x="692150" y="3638550"/>
          <p14:tracePt t="4827" x="692150" y="3581400"/>
          <p14:tracePt t="4848" x="685800" y="3530600"/>
          <p14:tracePt t="4862" x="685800" y="3511550"/>
          <p14:tracePt t="4876" x="685800" y="3486150"/>
          <p14:tracePt t="4897" x="685800" y="3448050"/>
          <p14:tracePt t="4911" x="679450" y="3403600"/>
          <p14:tracePt t="4932" x="660400" y="3384550"/>
          <p14:tracePt t="4946" x="660400" y="3352800"/>
          <p14:tracePt t="4959" x="622300" y="3276600"/>
          <p14:tracePt t="4980" x="584200" y="3225800"/>
          <p14:tracePt t="4994" x="565150" y="3194050"/>
          <p14:tracePt t="5015" x="552450" y="3162300"/>
          <p14:tracePt t="5029" x="552450" y="3155950"/>
          <p14:tracePt t="5043" x="552450" y="3143250"/>
          <p14:tracePt t="5064" x="552450" y="3117850"/>
          <p14:tracePt t="5087" x="552450" y="3105150"/>
          <p14:tracePt t="5103" x="558800" y="3105150"/>
          <p14:tracePt t="5158" x="552450" y="3105150"/>
          <p14:tracePt t="5190" x="527050" y="3105150"/>
          <p14:tracePt t="5200" x="514350" y="3105150"/>
          <p14:tracePt t="5207" x="501650" y="3105150"/>
          <p14:tracePt t="5214" x="495300" y="3105150"/>
          <p14:tracePt t="5280" x="495300" y="3111500"/>
          <p14:tracePt t="5285" x="495300" y="3117850"/>
          <p14:tracePt t="5295" x="495300" y="3124200"/>
          <p14:tracePt t="5309" x="520700" y="3130550"/>
          <p14:tracePt t="5327" x="533400" y="3143250"/>
          <p14:tracePt t="5333" x="546100" y="3143250"/>
          <p14:tracePt t="5348" x="558800" y="3149600"/>
          <p14:tracePt t="5362" x="558800" y="3155950"/>
          <p14:tracePt t="5376" x="558800" y="3162300"/>
          <p14:tracePt t="5397" x="558800" y="3175000"/>
          <p14:tracePt t="5411" x="552450" y="3181350"/>
          <p14:tracePt t="5431" x="527050" y="3194050"/>
          <p14:tracePt t="5445" x="520700" y="3200400"/>
          <p14:tracePt t="5459" x="520700" y="3219450"/>
          <p14:tracePt t="5480" x="520700" y="3232150"/>
          <p14:tracePt t="5494" x="520700" y="3238500"/>
          <p14:tracePt t="5515" x="546100" y="3251200"/>
          <p14:tracePt t="5529" x="552450" y="3257550"/>
          <p14:tracePt t="5543" x="565150" y="3263900"/>
          <p14:tracePt t="5564" x="565150" y="3276600"/>
          <p14:tracePt t="5578" x="565150" y="3314700"/>
          <p14:tracePt t="5598" x="539750" y="3384550"/>
          <p14:tracePt t="5612" x="533400" y="3429000"/>
          <p14:tracePt t="5633" x="539750" y="3613150"/>
          <p14:tracePt t="5647" x="584200" y="3790950"/>
          <p14:tracePt t="5661" x="615950" y="3879850"/>
          <p14:tracePt t="5682" x="692150" y="4203700"/>
          <p14:tracePt t="5695" x="768350" y="4464050"/>
          <p14:tracePt t="5716" x="819150" y="4699000"/>
          <p14:tracePt t="5730" x="838200" y="4921250"/>
          <p14:tracePt t="5744" x="838200" y="5099050"/>
          <p14:tracePt t="5765" x="838200" y="5283200"/>
          <p14:tracePt t="5780" x="838200" y="5346700"/>
          <p14:tracePt t="5800" x="825500" y="5473700"/>
          <p14:tracePt t="5814" x="774700" y="5549900"/>
          <p14:tracePt t="5827" x="749300" y="5575300"/>
          <p14:tracePt t="5848" x="717550" y="5619750"/>
          <p14:tracePt t="5895" x="717550" y="5626100"/>
          <p14:tracePt t="5927" x="717550" y="5632450"/>
          <p14:tracePt t="5943" x="717550" y="5638800"/>
          <p14:tracePt t="5959" x="717550" y="5651500"/>
          <p14:tracePt t="5967" x="711200" y="5651500"/>
          <p14:tracePt t="5991" x="698500" y="5651500"/>
          <p14:tracePt t="6005" x="692150" y="5645150"/>
          <p14:tracePt t="6015" x="692150" y="5632450"/>
          <p14:tracePt t="6030" x="692150" y="5626100"/>
          <p14:tracePt t="6039" x="692150" y="5607050"/>
          <p14:tracePt t="6049" x="685800" y="5581650"/>
          <p14:tracePt t="6063" x="685800" y="5562600"/>
          <p14:tracePt t="6078" x="685800" y="5511800"/>
          <p14:tracePt t="6098" x="685800" y="5454650"/>
          <p14:tracePt t="6112" x="685800" y="5397500"/>
          <p14:tracePt t="6133" x="685800" y="5359400"/>
          <p14:tracePt t="6147" x="685800" y="5283200"/>
          <p14:tracePt t="6161" x="685800" y="5168900"/>
          <p14:tracePt t="6182" x="711200" y="5041900"/>
          <p14:tracePt t="6195" x="730250" y="4895850"/>
          <p14:tracePt t="6216" x="762000" y="4648200"/>
          <p14:tracePt t="6230" x="762000" y="4572000"/>
          <p14:tracePt t="6244" x="781050" y="4362450"/>
          <p14:tracePt t="6265" x="812800" y="4229100"/>
          <p14:tracePt t="6279" x="838200" y="4108450"/>
          <p14:tracePt t="6300" x="850900" y="4000500"/>
          <p14:tracePt t="6313" x="850900" y="3924300"/>
          <p14:tracePt t="6327" x="844550" y="3873500"/>
          <p14:tracePt t="6348" x="844550" y="3829050"/>
          <p14:tracePt t="6362" x="838200" y="3784600"/>
          <p14:tracePt t="6384" x="831850" y="3702050"/>
          <p14:tracePt t="6397" x="825500" y="3689350"/>
          <p14:tracePt t="6411" x="825500" y="3670300"/>
          <p14:tracePt t="6432" x="825500" y="3663950"/>
          <p14:tracePt t="6504" x="819150" y="3663950"/>
          <p14:tracePt t="6533" x="819150" y="3670300"/>
          <p14:tracePt t="6543" x="819150" y="3683000"/>
          <p14:tracePt t="6551" x="819150" y="3695700"/>
          <p14:tracePt t="6557" x="819150" y="3708400"/>
          <p14:tracePt t="6567" x="819150" y="3721100"/>
          <p14:tracePt t="6577" x="819150" y="3740150"/>
          <p14:tracePt t="6598" x="831850" y="3771900"/>
          <p14:tracePt t="6612" x="850900" y="3816350"/>
          <p14:tracePt t="6633" x="908050" y="3905250"/>
          <p14:tracePt t="6647" x="952500" y="3987800"/>
          <p14:tracePt t="6661" x="971550" y="4038600"/>
          <p14:tracePt t="6681" x="1035050" y="4178300"/>
          <p14:tracePt t="6695" x="1054100" y="4279900"/>
          <p14:tracePt t="6716" x="1060450" y="4356100"/>
          <p14:tracePt t="6730" x="1060450" y="4438650"/>
          <p14:tracePt t="6744" x="1060450" y="4495800"/>
          <p14:tracePt t="6765" x="1060450" y="4540250"/>
          <p14:tracePt t="6779" x="1060450" y="4552950"/>
          <p14:tracePt t="6800" x="1073150" y="4572000"/>
          <p14:tracePt t="6814" x="1085850" y="4572000"/>
          <p14:tracePt t="6827" x="1111250" y="4578350"/>
          <p14:tracePt t="6848" x="1168400" y="4584700"/>
          <p14:tracePt t="6862" x="1200150" y="4584700"/>
          <p14:tracePt t="6883" x="1276350" y="4584700"/>
          <p14:tracePt t="6897" x="1346200" y="4584700"/>
          <p14:tracePt t="6911" x="1377950" y="4584700"/>
          <p14:tracePt t="6977" x="1371600" y="4584700"/>
          <p14:tracePt t="6983" x="1346200" y="4584700"/>
          <p14:tracePt t="6989" x="1333500" y="4584700"/>
          <p14:tracePt t="6999" x="1295400" y="4584700"/>
          <p14:tracePt t="7015" x="1250950" y="4584700"/>
          <p14:tracePt t="7029" x="1206500" y="4584700"/>
          <p14:tracePt t="7050" x="1079500" y="4584700"/>
          <p14:tracePt t="7064" x="1073150" y="4584700"/>
          <p14:tracePt t="7084" x="1066800" y="4584700"/>
          <p14:tracePt t="7105" x="1066800" y="4578350"/>
          <p14:tracePt t="7117" x="1073150" y="4572000"/>
          <p14:tracePt t="7133" x="1092200" y="4565650"/>
          <p14:tracePt t="7146" x="1117600" y="4565650"/>
          <p14:tracePt t="7168" x="1200150" y="4546600"/>
          <p14:tracePt t="7182" x="1270000" y="4533900"/>
          <p14:tracePt t="7195" x="1314450" y="4533900"/>
          <p14:tracePt t="7216" x="1473200" y="4521200"/>
          <p14:tracePt t="7230" x="1555750" y="4514850"/>
          <p14:tracePt t="7251" x="1587500" y="4514850"/>
          <p14:tracePt t="7265" x="1593850" y="4514850"/>
          <p14:tracePt t="7295" x="1574800" y="4514850"/>
          <p14:tracePt t="7301" x="1568450" y="4514850"/>
          <p14:tracePt t="7314" x="1562100" y="4514850"/>
          <p14:tracePt t="7439" x="1562100" y="4527550"/>
          <p14:tracePt t="7446" x="1562100" y="4533900"/>
          <p14:tracePt t="7455" x="1562100" y="4540250"/>
          <p14:tracePt t="7463" x="1562100" y="4546600"/>
          <p14:tracePt t="7479" x="1562100" y="4565650"/>
          <p14:tracePt t="7503" x="1549400" y="4572000"/>
          <p14:tracePt t="7511" x="1549400" y="4578350"/>
          <p14:tracePt t="7517" x="1536700" y="4578350"/>
          <p14:tracePt t="7529" x="1524000" y="4584700"/>
          <p14:tracePt t="7550" x="1511300" y="4591050"/>
          <p14:tracePt t="7563" x="1485900" y="4597400"/>
          <p14:tracePt t="7584" x="1416050" y="4603750"/>
          <p14:tracePt t="7598" x="1377950" y="4610100"/>
          <p14:tracePt t="7612" x="1314450" y="4622800"/>
          <p14:tracePt t="7633" x="1238250" y="4641850"/>
          <p14:tracePt t="7647" x="1212850" y="4648200"/>
          <p14:tracePt t="7667" x="1193800" y="4648200"/>
          <p14:tracePt t="7682" x="1155700" y="4648200"/>
          <p14:tracePt t="7697" x="1143000" y="4648200"/>
          <p14:tracePt t="7716" x="1098550" y="4648200"/>
          <p14:tracePt t="7730" x="1079500" y="4648200"/>
          <p14:tracePt t="7751" x="1060450" y="4648200"/>
          <p14:tracePt t="7791" x="1054100" y="4648200"/>
          <p14:tracePt t="7840" x="1047750" y="4648200"/>
          <p14:tracePt t="8186" x="1028700" y="4641850"/>
          <p14:tracePt t="8201" x="1022350" y="4641850"/>
          <p14:tracePt t="8209" x="1016000" y="4641850"/>
          <p14:tracePt t="8221" x="1009650" y="4641850"/>
          <p14:tracePt t="8227" x="1003300" y="4641850"/>
          <p14:tracePt t="8442" x="996950" y="4641850"/>
          <p14:tracePt t="8514" x="996950" y="4629150"/>
          <p14:tracePt t="8535" x="990600" y="4629150"/>
          <p14:tracePt t="8826" x="977900" y="4635500"/>
          <p14:tracePt t="8847" x="971550" y="4635500"/>
          <p14:tracePt t="8856" x="952500" y="4648200"/>
          <p14:tracePt t="8861" x="946150" y="4660900"/>
          <p14:tracePt t="8869" x="939800" y="4660900"/>
          <p14:tracePt t="8883" x="933450" y="4673600"/>
          <p14:tracePt t="8897" x="927100" y="4673600"/>
          <p14:tracePt t="8917" x="920750" y="4686300"/>
          <p14:tracePt t="8931" x="908050" y="4692650"/>
          <p14:tracePt t="8953" x="908050" y="4699000"/>
          <p14:tracePt t="8966" x="908050" y="4705350"/>
          <p14:tracePt t="8980" x="901700" y="4711700"/>
          <p14:tracePt t="9001" x="901700" y="4724400"/>
          <p14:tracePt t="9015" x="901700" y="4730750"/>
          <p14:tracePt t="9035" x="901700" y="4743450"/>
          <p14:tracePt t="9063" x="901700" y="4749800"/>
          <p14:tracePt t="9095" x="901700" y="4756150"/>
          <p14:tracePt t="9135" x="901700" y="4762500"/>
          <p14:tracePt t="9149" x="908050" y="4762500"/>
          <p14:tracePt t="9167" x="914400" y="4768850"/>
          <p14:tracePt t="9173" x="920750" y="4768850"/>
          <p14:tracePt t="9183" x="939800" y="4775200"/>
          <p14:tracePt t="9191" x="958850" y="4775200"/>
          <p14:tracePt t="9202" x="965200" y="4775200"/>
          <p14:tracePt t="9216" x="990600" y="4775200"/>
          <p14:tracePt t="9230" x="1003300" y="4775200"/>
          <p14:tracePt t="9251" x="1035050" y="4787900"/>
          <p14:tracePt t="9265" x="1041400" y="4787900"/>
          <p14:tracePt t="9303" x="1041400" y="4800600"/>
          <p14:tracePt t="9311" x="1047750" y="4800600"/>
          <p14:tracePt t="9335" x="1054100" y="4800600"/>
          <p14:tracePt t="9342" x="1060450" y="4800600"/>
          <p14:tracePt t="9349" x="1066800" y="4800600"/>
          <p14:tracePt t="9374" x="1079500" y="4800600"/>
          <p14:tracePt t="9389" x="1079500" y="4813300"/>
          <p14:tracePt t="9399" x="1085850" y="4813300"/>
          <p14:tracePt t="9417" x="1117600" y="4813300"/>
          <p14:tracePt t="9431" x="1149350" y="4813300"/>
          <p14:tracePt t="9453" x="1181100" y="4813300"/>
          <p14:tracePt t="9466" x="1193800" y="4813300"/>
          <p14:tracePt t="9480" x="1187450" y="4794250"/>
          <p14:tracePt t="9501" x="1123950" y="4775200"/>
          <p14:tracePt t="9819" x="1111250" y="4775200"/>
          <p14:tracePt t="9833" x="1104900" y="4775200"/>
          <p14:tracePt t="9859" x="1104900" y="4794250"/>
          <p14:tracePt t="9865" x="1111250" y="4806950"/>
          <p14:tracePt t="9880" x="1123950" y="4819650"/>
          <p14:tracePt t="9888" x="1143000" y="4819650"/>
          <p14:tracePt t="9893" x="1143000" y="4832350"/>
          <p14:tracePt t="9904" x="1155700" y="4832350"/>
          <p14:tracePt t="9917" x="1155700" y="4857750"/>
          <p14:tracePt t="9931" x="1168400" y="4864100"/>
          <p14:tracePt t="9952" x="1181100" y="4895850"/>
          <p14:tracePt t="9966" x="1193800" y="4908550"/>
          <p14:tracePt t="9987" x="1238250" y="4940300"/>
          <p14:tracePt t="10001" x="1289050" y="4953000"/>
          <p14:tracePt t="10015" x="1314450" y="4959350"/>
          <p14:tracePt t="10036" x="1358900" y="4965700"/>
          <p14:tracePt t="10049" x="1371600" y="4965700"/>
          <p14:tracePt t="10070" x="1390650" y="4965700"/>
          <p14:tracePt t="10084" x="1403350" y="4965700"/>
          <p14:tracePt t="10098" x="1422400" y="4965700"/>
          <p14:tracePt t="10119" x="1485900" y="4959350"/>
          <p14:tracePt t="10133" x="1555750" y="4946650"/>
          <p14:tracePt t="10154" x="1600200" y="4933950"/>
          <p14:tracePt t="10169" x="1631950" y="4927600"/>
          <p14:tracePt t="10181" x="1638300" y="4927600"/>
          <p14:tracePt t="10205" x="1638300" y="4921250"/>
          <p14:tracePt t="10216" x="1644650" y="4921250"/>
          <p14:tracePt t="10237" x="1657350" y="4921250"/>
          <p14:tracePt t="10251" x="1663700" y="4921250"/>
          <p14:tracePt t="10844" x="1663700" y="4908550"/>
          <p14:tracePt t="10879" x="1657350" y="4908550"/>
          <p14:tracePt t="10904" x="1657350" y="4895850"/>
          <p14:tracePt t="10913" x="1644650" y="4895850"/>
          <p14:tracePt t="10973" x="1638300" y="4895850"/>
          <p14:tracePt t="10983" x="1631950" y="4895850"/>
          <p14:tracePt t="10997" x="1625600" y="4895850"/>
          <p14:tracePt t="11088" x="1619250" y="4895850"/>
          <p14:tracePt t="11111" x="1612900" y="4895850"/>
          <p14:tracePt t="11117" x="1600200" y="4895850"/>
          <p14:tracePt t="11127" x="1593850" y="4895850"/>
          <p14:tracePt t="11135" x="1581150" y="4895850"/>
          <p14:tracePt t="11154" x="1562100" y="4895850"/>
          <p14:tracePt t="11167" x="1517650" y="4895850"/>
          <p14:tracePt t="11182" x="1504950" y="4895850"/>
          <p14:tracePt t="11203" x="1409700" y="4870450"/>
          <p14:tracePt t="11216" x="1365250" y="4857750"/>
          <p14:tracePt t="11237" x="1282700" y="4832350"/>
          <p14:tracePt t="11251" x="1257300" y="4813300"/>
          <p14:tracePt t="11265" x="1181100" y="4768850"/>
          <p14:tracePt t="11286" x="1098550" y="4699000"/>
          <p14:tracePt t="11299" x="1085850" y="4673600"/>
          <p14:tracePt t="11320" x="1066800" y="4629150"/>
          <p14:tracePt t="11334" x="1066800" y="4584700"/>
          <p14:tracePt t="11355" x="1066800" y="4546600"/>
          <p14:tracePt t="11369" x="1066800" y="4502150"/>
          <p14:tracePt t="11383" x="1079500" y="4470400"/>
          <p14:tracePt t="11404" x="1092200" y="4432300"/>
          <p14:tracePt t="11417" x="1104900" y="4413250"/>
          <p14:tracePt t="11438" x="1123950" y="4400550"/>
          <p14:tracePt t="11452" x="1130300" y="4375150"/>
          <p14:tracePt t="11466" x="1155700" y="4356100"/>
          <p14:tracePt t="11487" x="1181100" y="4311650"/>
          <p14:tracePt t="11501" x="1187450" y="4298950"/>
          <p14:tracePt t="11521" x="1193800" y="4298950"/>
          <p14:tracePt t="11543" x="1200150" y="4298950"/>
          <p14:tracePt t="11560" x="1200150" y="4318000"/>
          <p14:tracePt t="11573" x="1206500" y="4343400"/>
          <p14:tracePt t="11584" x="1219200" y="4349750"/>
          <p14:tracePt t="11605" x="1231900" y="4368800"/>
          <p14:tracePt t="11619" x="1263650" y="4375150"/>
          <p14:tracePt t="11633" x="1270000" y="4375150"/>
          <p14:tracePt t="11654" x="1295400" y="4375150"/>
          <p14:tracePt t="11751" x="1320800" y="4375150"/>
          <p14:tracePt t="11760" x="1333500" y="4368800"/>
          <p14:tracePt t="11766" x="1358900" y="4362450"/>
          <p14:tracePt t="11776" x="1371600" y="4349750"/>
          <p14:tracePt t="11786" x="1390650" y="4349750"/>
          <p14:tracePt t="11837" x="1384300" y="4349750"/>
          <p14:tracePt t="11847" x="1358900" y="4349750"/>
          <p14:tracePt t="11856" x="1339850" y="4349750"/>
          <p14:tracePt t="11861" x="1327150" y="4349750"/>
          <p14:tracePt t="11871" x="1301750" y="4349750"/>
          <p14:tracePt t="11883" x="1282700" y="4349750"/>
          <p14:tracePt t="11944" x="1289050" y="4349750"/>
          <p14:tracePt t="11967" x="1295400" y="4349750"/>
          <p14:tracePt t="12087" x="1301750" y="4356100"/>
          <p14:tracePt t="12105" x="1308100" y="4362450"/>
          <p14:tracePt t="12113" x="1308100" y="4368800"/>
          <p14:tracePt t="12125" x="1308100" y="4381500"/>
          <p14:tracePt t="12135" x="1308100" y="4394200"/>
          <p14:tracePt t="12151" x="1301750" y="4400550"/>
          <p14:tracePt t="12159" x="1295400" y="4406900"/>
          <p14:tracePt t="12167" x="1289050" y="4413250"/>
          <p14:tracePt t="12189" x="1238250" y="4451350"/>
          <p14:tracePt t="12203" x="1219200" y="4464050"/>
          <p14:tracePt t="12216" x="1193800" y="4489450"/>
          <p14:tracePt t="12237" x="1143000" y="4521200"/>
          <p14:tracePt t="12251" x="1117600" y="4527550"/>
          <p14:tracePt t="12272" x="1085850" y="4552950"/>
          <p14:tracePt t="12286" x="1066800" y="4565650"/>
          <p14:tracePt t="12300" x="1054100" y="4572000"/>
          <p14:tracePt t="12320" x="1022350" y="4591050"/>
          <p14:tracePt t="12334" x="1009650" y="4603750"/>
          <p14:tracePt t="12374" x="1003300" y="4610100"/>
          <p14:tracePt t="12379" x="1003300" y="4616450"/>
          <p14:tracePt t="12397" x="1003300" y="4622800"/>
          <p14:tracePt t="12415" x="1003300" y="4629150"/>
          <p14:tracePt t="12423" x="1003300" y="4635500"/>
          <p14:tracePt t="12438" x="1003300" y="4648200"/>
          <p14:tracePt t="12452" x="1003300" y="4654550"/>
          <p14:tracePt t="12473" x="1022350" y="4686300"/>
          <p14:tracePt t="12487" x="1022350" y="4699000"/>
          <p14:tracePt t="12501" x="1035050" y="4705350"/>
          <p14:tracePt t="12521" x="1035050" y="4718050"/>
          <p14:tracePt t="12536" x="1035050" y="4724400"/>
          <p14:tracePt t="12556" x="1035050" y="4730750"/>
          <p14:tracePt t="12570" x="1047750" y="4743450"/>
          <p14:tracePt t="12584" x="1047750" y="4749800"/>
          <p14:tracePt t="12605" x="1060450" y="4768850"/>
          <p14:tracePt t="12619" x="1085850" y="4768850"/>
          <p14:tracePt t="12633" x="1085850" y="4781550"/>
          <p14:tracePt t="12784" x="1098550" y="4781550"/>
          <p14:tracePt t="12807" x="1111250" y="4794250"/>
          <p14:tracePt t="12821" x="1117600" y="4800600"/>
          <p14:tracePt t="12831" x="1130300" y="4800600"/>
          <p14:tracePt t="12839" x="1149350" y="4813300"/>
          <p14:tracePt t="12841" x="1155700" y="4813300"/>
          <p14:tracePt t="12855" x="1162050" y="4826000"/>
          <p14:tracePt t="12869" x="1187450" y="4832350"/>
          <p14:tracePt t="12890" x="1219200" y="4845050"/>
          <p14:tracePt t="12904" x="1257300" y="4845050"/>
          <p14:tracePt t="12917" x="1301750" y="4851400"/>
          <p14:tracePt t="12938" x="1346200" y="4851400"/>
          <p14:tracePt t="12952" x="1377950" y="4851400"/>
          <p14:tracePt t="12973" x="1428750" y="4851400"/>
          <p14:tracePt t="12987" x="1473200" y="4851400"/>
          <p14:tracePt t="13001" x="1543050" y="4851400"/>
          <p14:tracePt t="13022" x="1593850" y="4851400"/>
          <p14:tracePt t="13035" x="1631950" y="4851400"/>
          <p14:tracePt t="13127" x="1625600" y="4851400"/>
          <p14:tracePt t="13143" x="1612900" y="4857750"/>
          <p14:tracePt t="13151" x="1581150" y="4857750"/>
          <p14:tracePt t="13153" x="1562100" y="4870450"/>
          <p14:tracePt t="13167" x="1549400" y="4870450"/>
          <p14:tracePt t="13175" x="1536700" y="4870450"/>
          <p14:tracePt t="13248" x="1543050" y="4883150"/>
          <p14:tracePt t="13262" x="1555750" y="4883150"/>
          <p14:tracePt t="13269" x="1568450" y="4883150"/>
          <p14:tracePt t="13275" x="1600200" y="4895850"/>
          <p14:tracePt t="13286" x="1619250" y="4895850"/>
          <p14:tracePt t="13306" x="1631950" y="4902200"/>
          <p14:tracePt t="13320" x="1638300" y="4908550"/>
          <p14:tracePt t="13344" x="1644650" y="4914900"/>
          <p14:tracePt t="13367" x="1644650" y="4921250"/>
          <p14:tracePt t="13373" x="1651000" y="4927600"/>
          <p14:tracePt t="13390" x="1651000" y="4933950"/>
          <p14:tracePt t="13404" x="1663700" y="4940300"/>
          <p14:tracePt t="13417" x="1676400" y="4959350"/>
          <p14:tracePt t="13445" x="1676400" y="4965700"/>
          <p14:tracePt t="13469" x="1689100" y="4978400"/>
          <p14:tracePt t="13706" x="1682750" y="4978400"/>
          <p14:tracePt t="13789" x="1689100" y="4978400"/>
          <p14:tracePt t="13797" x="1689100" y="4991100"/>
          <p14:tracePt t="13813" x="1689100" y="4997450"/>
          <p14:tracePt t="13821" x="1682750" y="5010150"/>
          <p14:tracePt t="13828" x="1670050" y="5022850"/>
          <p14:tracePt t="13839" x="1651000" y="5035550"/>
          <p14:tracePt t="13855" x="1638300" y="5067300"/>
          <p14:tracePt t="14154" x="1644650" y="5067300"/>
          <p14:tracePt t="14176" x="1638300" y="5067300"/>
          <p14:tracePt t="14183" x="1631950" y="5067300"/>
          <p14:tracePt t="14189" x="1619250" y="5067300"/>
          <p14:tracePt t="14199" x="1606550" y="5067300"/>
          <p14:tracePt t="14207" x="1593850" y="5067300"/>
          <p14:tracePt t="14223" x="1568450" y="5067300"/>
          <p14:tracePt t="14237" x="1536700" y="5067300"/>
          <p14:tracePt t="14258" x="1517650" y="5067300"/>
          <p14:tracePt t="14272" x="1492250" y="5067300"/>
          <p14:tracePt t="14285" x="1466850" y="5060950"/>
          <p14:tracePt t="14306" x="1454150" y="5060950"/>
          <p14:tracePt t="14320" x="1441450" y="5060950"/>
          <p14:tracePt t="14341" x="1428750" y="5060950"/>
          <p14:tracePt t="14355" x="1403350" y="5060950"/>
          <p14:tracePt t="14369" x="1397000" y="5060950"/>
          <p14:tracePt t="14390" x="1384300" y="5060950"/>
          <p14:tracePt t="14404" x="1377950" y="5048250"/>
          <p14:tracePt t="14424" x="1371600" y="5048250"/>
          <p14:tracePt t="14463" x="1358900" y="5048250"/>
          <p14:tracePt t="14477" x="1346200" y="5035550"/>
          <p14:tracePt t="14567" x="1339850" y="5029200"/>
          <p14:tracePt t="14763" x="1339850" y="5022850"/>
          <p14:tracePt t="14783" x="1339850" y="5016500"/>
          <p14:tracePt t="14800" x="1346200" y="5010150"/>
          <p14:tracePt t="14807" x="1346200" y="5003800"/>
          <p14:tracePt t="14831" x="1346200" y="4997450"/>
          <p14:tracePt t="14879" x="1346200" y="4991100"/>
          <p14:tracePt t="14903" x="1358900" y="4991100"/>
          <p14:tracePt t="14917" x="1358900" y="4984750"/>
          <p14:tracePt t="14992" x="1358900" y="4978400"/>
          <p14:tracePt t="14999" x="1365250" y="4978400"/>
          <p14:tracePt t="15015" x="1371600" y="4978400"/>
          <p14:tracePt t="15023" x="1377950" y="4978400"/>
          <p14:tracePt t="15039" x="1384300" y="4978400"/>
          <p14:tracePt t="15063" x="1390650" y="4978400"/>
          <p14:tracePt t="15093" x="1390650" y="4965700"/>
          <p14:tracePt t="15117" x="1403350" y="4965700"/>
          <p14:tracePt t="15133" x="1403350" y="4953000"/>
          <p14:tracePt t="15143" x="1409700" y="4953000"/>
          <p14:tracePt t="15149" x="1416050" y="4953000"/>
          <p14:tracePt t="15159" x="1422400" y="4946650"/>
          <p14:tracePt t="15174" x="1422400" y="4940300"/>
          <p14:tracePt t="15256" x="1435100" y="4940300"/>
          <p14:tracePt t="15341" x="1441450" y="4940300"/>
          <p14:tracePt t="15359" x="1447800" y="4940300"/>
          <p14:tracePt t="15366" x="1454150" y="4933950"/>
          <p14:tracePt t="15375" x="1460500" y="4933950"/>
          <p14:tracePt t="15389" x="1466850" y="4933950"/>
          <p14:tracePt t="15405" x="1473200" y="4933950"/>
          <p14:tracePt t="15421" x="1479550" y="4933950"/>
          <p14:tracePt t="15456" x="1485900" y="4933950"/>
          <p14:tracePt t="15481" x="1498600" y="4933950"/>
          <p14:tracePt t="15519" x="1511300" y="4933950"/>
          <p14:tracePt t="15591" x="1517650" y="4933950"/>
          <p14:tracePt t="15599" x="1524000" y="4933950"/>
          <p14:tracePt t="15615" x="1530350" y="4933950"/>
          <p14:tracePt t="15623" x="1536700" y="4933950"/>
          <p14:tracePt t="15629" x="1543050" y="4933950"/>
          <p14:tracePt t="15663" x="1555750" y="4933950"/>
          <p14:tracePt t="15719" x="1562100" y="4927600"/>
          <p14:tracePt t="15725" x="1581150" y="4927600"/>
          <p14:tracePt t="15743" x="1593850" y="4927600"/>
          <p14:tracePt t="15759" x="1600200" y="4927600"/>
          <p14:tracePt t="15767" x="1612900" y="4927600"/>
          <p14:tracePt t="15783" x="1625600" y="4927600"/>
          <p14:tracePt t="15793" x="1631950" y="4927600"/>
          <p14:tracePt t="15807" x="1651000" y="4927600"/>
          <p14:tracePt t="15820" x="1663700" y="4927600"/>
          <p14:tracePt t="15841" x="1682750" y="4927600"/>
          <p14:tracePt t="15855" x="1701800" y="4927600"/>
          <p14:tracePt t="15876" x="1720850" y="4927600"/>
          <p14:tracePt t="15889" x="1797050" y="4927600"/>
          <p14:tracePt t="15904" x="1816100" y="4927600"/>
          <p14:tracePt t="15924" x="1860550" y="4921250"/>
          <p14:tracePt t="15938" x="1866900" y="4921250"/>
          <p14:tracePt t="15959" x="1835150" y="4953000"/>
          <p14:tracePt t="15973" x="1758950" y="4972050"/>
          <p14:tracePt t="16445" x="1746250" y="4965700"/>
          <p14:tracePt t="16457" x="1746250" y="4953000"/>
          <p14:tracePt t="16466" x="1758950" y="4953000"/>
          <p14:tracePt t="16472" x="1784350" y="4953000"/>
          <p14:tracePt t="16487" x="1790700" y="4953000"/>
          <p14:tracePt t="16493" x="1797050" y="4953000"/>
          <p14:tracePt t="16517" x="1797050" y="4946650"/>
          <p14:tracePt t="16535" x="1809750" y="4946650"/>
          <p14:tracePt t="16551" x="1816100" y="4946650"/>
          <p14:tracePt t="16559" x="1822450" y="4946650"/>
          <p14:tracePt t="16570" x="1828800" y="4946650"/>
          <p14:tracePt t="16591" x="1860550" y="4940300"/>
          <p14:tracePt t="16605" x="1860550" y="4933950"/>
          <p14:tracePt t="16672" x="1866900" y="4933950"/>
          <p14:tracePt t="16679" x="1879600" y="4933950"/>
          <p14:tracePt t="16682" x="1879600" y="4927600"/>
          <p14:tracePt t="16695" x="1885950" y="4921250"/>
          <p14:tracePt t="16709" x="1905000" y="4921250"/>
          <p14:tracePt t="17034" x="1917700" y="4914900"/>
          <p14:tracePt t="17036" x="1943100" y="4902200"/>
          <p14:tracePt t="17056" x="2006600" y="4902200"/>
          <p14:tracePt t="17063" x="2019300" y="4902200"/>
          <p14:tracePt t="17077" x="2044700" y="4902200"/>
          <p14:tracePt t="17091" x="2089150" y="4902200"/>
          <p14:tracePt t="17105" x="2146300" y="4902200"/>
          <p14:tracePt t="17126" x="2209800" y="4902200"/>
          <p14:tracePt t="17140" x="2286000" y="4902200"/>
          <p14:tracePt t="17161" x="2362200" y="4902200"/>
          <p14:tracePt t="17174" x="2387600" y="4902200"/>
          <p14:tracePt t="17197" x="2393950" y="4902200"/>
          <p14:tracePt t="17303" x="2400300" y="4902200"/>
          <p14:tracePt t="17560" x="2413000" y="4902200"/>
          <p14:tracePt t="17562" x="2419350" y="4902200"/>
          <p14:tracePt t="17577" x="2432050" y="4902200"/>
          <p14:tracePt t="17585" x="2444750" y="4902200"/>
          <p14:tracePt t="17735" x="2438400" y="4908550"/>
          <p14:tracePt t="17749" x="2425700" y="4914900"/>
          <p14:tracePt t="17757" x="2413000" y="4921250"/>
          <p14:tracePt t="17765" x="2400300" y="4933950"/>
          <p14:tracePt t="17773" x="2368550" y="4933950"/>
          <p14:tracePt t="17792" x="2343150" y="4933950"/>
          <p14:tracePt t="17806" x="2317750" y="4933950"/>
          <p14:tracePt t="17827" x="2305050" y="4933950"/>
          <p14:tracePt t="17841" x="2292350" y="4927600"/>
          <p14:tracePt t="17855" x="2266950" y="4914900"/>
          <p14:tracePt t="17876" x="2247900" y="4902200"/>
          <p14:tracePt t="17903" x="2247900" y="4889500"/>
          <p14:tracePt t="17910" x="2260600" y="4876800"/>
          <p14:tracePt t="17924" x="2273300" y="4870450"/>
          <p14:tracePt t="17938" x="2336800" y="4857750"/>
          <p14:tracePt t="17959" x="2413000" y="4851400"/>
          <p14:tracePt t="17973" x="2470150" y="4851400"/>
          <p14:tracePt t="17994" x="2508250" y="4851400"/>
          <p14:tracePt t="18008" x="2527300" y="4851400"/>
          <p14:tracePt t="18021" x="2546350" y="4851400"/>
          <p14:tracePt t="18042" x="2546350" y="4864100"/>
          <p14:tracePt t="18056" x="2546350" y="4870450"/>
          <p14:tracePt t="18087" x="2546350" y="4876800"/>
          <p14:tracePt t="18095" x="2533650" y="4876800"/>
          <p14:tracePt t="18111" x="2520950" y="4876800"/>
          <p14:tracePt t="18126" x="2508250" y="4876800"/>
          <p14:tracePt t="18140" x="2495550" y="4876800"/>
          <p14:tracePt t="18160" x="2470150" y="4876800"/>
          <p14:tracePt t="18174" x="2438400" y="4870450"/>
          <p14:tracePt t="18197" x="2425700" y="4864100"/>
          <p14:tracePt t="18209" x="2432050" y="4857750"/>
          <p14:tracePt t="18223" x="2476500" y="4845050"/>
          <p14:tracePt t="18244" x="2514600" y="4845050"/>
          <p14:tracePt t="18258" x="2552700" y="4845050"/>
          <p14:tracePt t="18271" x="2578100" y="4845050"/>
          <p14:tracePt t="18292" x="2609850" y="4845050"/>
          <p14:tracePt t="18309" x="2609850" y="4851400"/>
          <p14:tracePt t="18335" x="2609850" y="4857750"/>
          <p14:tracePt t="18366" x="2603500" y="4857750"/>
          <p14:tracePt t="18375" x="2603500" y="4864100"/>
          <p14:tracePt t="18383" x="2590800" y="4864100"/>
          <p14:tracePt t="18399" x="2590800" y="4870450"/>
          <p14:tracePt t="18410" x="2578100" y="4870450"/>
          <p14:tracePt t="18485" x="2584450" y="4870450"/>
          <p14:tracePt t="18505" x="2590800" y="4870450"/>
          <p14:tracePt t="18520" x="2597150" y="4870450"/>
          <p14:tracePt t="18527" x="2603500" y="4870450"/>
          <p14:tracePt t="18552" x="2609850" y="4870450"/>
          <p14:tracePt t="18557" x="2616200" y="4870450"/>
          <p14:tracePt t="19131" x="2609850" y="4857750"/>
          <p14:tracePt t="19145" x="2616200" y="4857750"/>
          <p14:tracePt t="19153" x="2622550" y="4857750"/>
          <p14:tracePt t="19160" x="2628900" y="4857750"/>
          <p14:tracePt t="19167" x="2641600" y="4857750"/>
          <p14:tracePt t="19175" x="2647950" y="4857750"/>
          <p14:tracePt t="19195" x="2660650" y="4857750"/>
          <p14:tracePt t="19209" x="2679700" y="4857750"/>
          <p14:tracePt t="19223" x="2717800" y="4857750"/>
          <p14:tracePt t="19244" x="2749550" y="4857750"/>
          <p14:tracePt t="19258" x="2813050" y="4857750"/>
          <p14:tracePt t="19278" x="2895600" y="4857750"/>
          <p14:tracePt t="19292" x="2908300" y="4857750"/>
          <p14:tracePt t="19306" x="2921000" y="4857750"/>
          <p14:tracePt t="19327" x="2927350" y="4857750"/>
          <p14:tracePt t="19565" x="2933700" y="4857750"/>
          <p14:tracePt t="19599" x="2965450" y="4870450"/>
          <p14:tracePt t="19607" x="2971800" y="4870450"/>
          <p14:tracePt t="19629" x="2978150" y="4870450"/>
          <p14:tracePt t="20188" x="2984500" y="4870450"/>
          <p14:tracePt t="20203" x="2959100" y="4870450"/>
          <p14:tracePt t="20210" x="2940050" y="4883150"/>
          <p14:tracePt t="20216" x="2901950" y="4883150"/>
          <p14:tracePt t="20230" x="2800350" y="4883150"/>
          <p14:tracePt t="20244" x="2762250" y="4883150"/>
          <p14:tracePt t="20258" x="2660650" y="4883150"/>
          <p14:tracePt t="20279" x="2508250" y="4883150"/>
          <p14:tracePt t="20292" x="2501900" y="4883150"/>
          <p14:tracePt t="20313" x="2489200" y="4876800"/>
          <p14:tracePt t="20375" x="2495550" y="4870450"/>
          <p14:tracePt t="20377" x="2508250" y="4870450"/>
          <p14:tracePt t="20389" x="2520950" y="4864100"/>
          <p14:tracePt t="20399" x="2546350" y="4864100"/>
          <p14:tracePt t="20410" x="2565400" y="4864100"/>
          <p14:tracePt t="20424" x="2628900" y="4864100"/>
          <p14:tracePt t="20445" x="2743200" y="4864100"/>
          <p14:tracePt t="20459" x="2876550" y="4864100"/>
          <p14:tracePt t="20480" x="3028950" y="4876800"/>
          <p14:tracePt t="20494" x="3035300" y="4876800"/>
          <p14:tracePt t="20507" x="3041650" y="4876800"/>
          <p14:tracePt t="20544" x="3035300" y="4876800"/>
          <p14:tracePt t="20560" x="2997200" y="4889500"/>
          <p14:tracePt t="20567" x="2965450" y="4889500"/>
          <p14:tracePt t="20577" x="2927350" y="4889500"/>
          <p14:tracePt t="20591" x="2889250" y="4889500"/>
          <p14:tracePt t="20612" x="2876550" y="4889500"/>
          <p14:tracePt t="20626" x="2863850" y="4889500"/>
          <p14:tracePt t="20679" x="2870200" y="4889500"/>
          <p14:tracePt t="20760" x="2870200" y="4883150"/>
          <p14:tracePt t="20775" x="2882900" y="4883150"/>
          <p14:tracePt t="20805" x="2889250" y="4883150"/>
          <p14:tracePt t="20845" x="2895600" y="4883150"/>
          <p14:tracePt t="20853" x="2901950" y="4883150"/>
          <p14:tracePt t="20859" x="2914650" y="4883150"/>
          <p14:tracePt t="20869" x="2933700" y="4895850"/>
          <p14:tracePt t="20879" x="2971800" y="4902200"/>
          <p14:tracePt t="20896" x="3035300" y="4914900"/>
          <p14:tracePt t="20910" x="3079750" y="4921250"/>
          <p14:tracePt t="20924" x="3111500" y="4927600"/>
          <p14:tracePt t="20945" x="3143250" y="4940300"/>
          <p14:tracePt t="20959" x="3149600" y="4940300"/>
          <p14:tracePt t="20991" x="3155950" y="4940300"/>
          <p14:tracePt t="20999" x="3162300" y="4940300"/>
          <p14:tracePt t="21013" x="3175000" y="4946650"/>
          <p14:tracePt t="21028" x="3187700" y="4946650"/>
          <p14:tracePt t="21724" x="3175000" y="4965700"/>
          <p14:tracePt t="21770" x="3155950" y="4965700"/>
          <p14:tracePt t="21771" x="3124200" y="4972050"/>
          <p14:tracePt t="21778" x="3092450" y="4978400"/>
          <p14:tracePt t="21785" x="3022600" y="4984750"/>
          <p14:tracePt t="21792" x="2870200" y="4991100"/>
          <p14:tracePt t="21813" x="2698750" y="4991100"/>
          <p14:tracePt t="21827" x="2679700" y="4991100"/>
          <p14:tracePt t="21848" x="2647950" y="4991100"/>
          <p14:tracePt t="21862" x="2641600" y="4991100"/>
          <p14:tracePt t="21876" x="2616200" y="4991100"/>
          <p14:tracePt t="21911" x="2609850" y="4991100"/>
          <p14:tracePt t="21959" x="2609850" y="4984750"/>
          <p14:tracePt t="21983" x="2609850" y="4978400"/>
          <p14:tracePt t="22007" x="2616200" y="4978400"/>
          <p14:tracePt t="22016" x="2628900" y="4978400"/>
          <p14:tracePt t="22022" x="2641600" y="4978400"/>
          <p14:tracePt t="22031" x="2654300" y="4978400"/>
          <p14:tracePt t="22042" x="2686050" y="4978400"/>
          <p14:tracePt t="22063" x="2768600" y="4978400"/>
          <p14:tracePt t="22077" x="2794000" y="4978400"/>
          <p14:tracePt t="22098" x="2851150" y="4978400"/>
          <p14:tracePt t="22112" x="2863850" y="4978400"/>
          <p14:tracePt t="22126" x="2870200" y="4978400"/>
          <p14:tracePt t="22147" x="2895600" y="4978400"/>
          <p14:tracePt t="22160" x="2927350" y="4984750"/>
          <p14:tracePt t="22181" x="2952750" y="4991100"/>
          <p14:tracePt t="22195" x="2971800" y="4997450"/>
          <p14:tracePt t="22231" x="2971800" y="5003800"/>
          <p14:tracePt t="22296" x="2978150" y="5003800"/>
          <p14:tracePt t="22303" x="2971800" y="5003800"/>
          <p14:tracePt t="22310" x="2959100" y="4997450"/>
          <p14:tracePt t="22522" x="2959100" y="4991100"/>
          <p14:tracePt t="22535" x="2965450" y="4984750"/>
          <p14:tracePt t="22542" x="2978150" y="4978400"/>
          <p14:tracePt t="22549" x="3022600" y="4965700"/>
          <p14:tracePt t="22563" x="3035300" y="4959350"/>
          <p14:tracePt t="22577" x="3054350" y="4940300"/>
          <p14:tracePt t="22598" x="3060700" y="4940300"/>
          <p14:tracePt t="22640" x="3060700" y="4933950"/>
          <p14:tracePt t="22687" x="3073400" y="4921250"/>
          <p14:tracePt t="22726" x="3067050" y="4914900"/>
          <p14:tracePt t="23050" x="3086100" y="4914900"/>
          <p14:tracePt t="23061" x="3105150" y="4914900"/>
          <p14:tracePt t="23070" x="3111500" y="4914900"/>
          <p14:tracePt t="23077" x="3117850" y="4914900"/>
          <p14:tracePt t="23089" x="3124200" y="4914900"/>
          <p14:tracePt t="23098" x="3130550" y="4914900"/>
          <p14:tracePt t="23112" x="3149600" y="4908550"/>
          <p14:tracePt t="23133" x="3162300" y="4902200"/>
          <p14:tracePt t="23147" x="3181350" y="4902200"/>
          <p14:tracePt t="23160" x="3194050" y="4895850"/>
          <p14:tracePt t="23229" x="3206750" y="4895850"/>
          <p14:tracePt t="24586" x="3200400" y="4895850"/>
          <p14:tracePt t="24593" x="3175000" y="4895850"/>
          <p14:tracePt t="24606" x="3136900" y="4902200"/>
          <p14:tracePt t="24611" x="3117850" y="4908550"/>
          <p14:tracePt t="24618" x="3092450" y="4908550"/>
          <p14:tracePt t="24632" x="3079750" y="4921250"/>
          <p14:tracePt t="24646" x="3041650" y="4933950"/>
          <p14:tracePt t="24667" x="3022600" y="4946650"/>
          <p14:tracePt t="24681" x="3009900" y="4959350"/>
          <p14:tracePt t="24695" x="2997200" y="4972050"/>
          <p14:tracePt t="24716" x="2997200" y="4984750"/>
          <p14:tracePt t="24730" x="2997200" y="4991100"/>
          <p14:tracePt t="24751" x="3003550" y="5003800"/>
          <p14:tracePt t="24764" x="3003550" y="5010150"/>
          <p14:tracePt t="24778" x="3016250" y="5022850"/>
          <p14:tracePt t="24799" x="3041650" y="5029200"/>
          <p14:tracePt t="24813" x="3073400" y="5035550"/>
          <p14:tracePt t="24834" x="3098800" y="5035550"/>
          <p14:tracePt t="24848" x="3130550" y="5035550"/>
          <p14:tracePt t="24861" x="3136900" y="5029200"/>
          <p14:tracePt t="24882" x="3136900" y="5022850"/>
          <p14:tracePt t="24901" x="3136900" y="5016500"/>
          <p14:tracePt t="24933" x="3117850" y="5010150"/>
          <p14:tracePt t="24943" x="3105150" y="5010150"/>
          <p14:tracePt t="24951" x="3073400" y="4997450"/>
          <p14:tracePt t="24966" x="3041650" y="4997450"/>
          <p14:tracePt t="24980" x="3022600" y="4997450"/>
          <p14:tracePt t="25001" x="3016250" y="4997450"/>
          <p14:tracePt t="25064" x="3016250" y="5003800"/>
          <p14:tracePt t="25099" x="3022600" y="5003800"/>
          <p14:tracePt t="25400" x="3016250" y="4997450"/>
          <p14:tracePt t="25520" x="3009900" y="4997450"/>
          <p14:tracePt t="25568" x="3003550" y="4997450"/>
          <p14:tracePt t="35754" x="2889250" y="4921250"/>
          <p14:tracePt t="35797" x="2895600" y="4927600"/>
          <p14:tracePt t="35870" x="2901950" y="4927600"/>
          <p14:tracePt t="35888" x="2921000" y="4921250"/>
          <p14:tracePt t="35893" x="2952750" y="4902200"/>
          <p14:tracePt t="35899" x="2971800" y="4902200"/>
          <p14:tracePt t="35910" x="2990850" y="4895850"/>
          <p14:tracePt t="35924" x="3086100" y="4876800"/>
          <p14:tracePt t="35945" x="3244850" y="4832350"/>
          <p14:tracePt t="35958" x="3289300" y="4826000"/>
          <p14:tracePt t="35972" x="3321050" y="4819650"/>
          <p14:tracePt t="35993" x="3321050" y="4813300"/>
          <p14:tracePt t="36013" x="3333750" y="4813300"/>
          <p14:tracePt t="36109" x="3314700" y="4813300"/>
          <p14:tracePt t="36125" x="3308350" y="4819650"/>
          <p14:tracePt t="36133" x="3295650" y="4819650"/>
          <p14:tracePt t="36140" x="3289300" y="4826000"/>
          <p14:tracePt t="36149" x="3282950" y="4826000"/>
          <p14:tracePt t="36160" x="3276600" y="4832350"/>
          <p14:tracePt t="36175" x="3270250" y="4832350"/>
          <p14:tracePt t="36195" x="3251200" y="4838700"/>
          <p14:tracePt t="36209" x="3213100" y="4851400"/>
          <p14:tracePt t="36223" x="3194050" y="4857750"/>
          <p14:tracePt t="36243" x="3143250" y="4870450"/>
          <p14:tracePt t="36257" x="3117850" y="4876800"/>
          <p14:tracePt t="36278" x="3105150" y="4883150"/>
          <p14:tracePt t="36292" x="3098800" y="4883150"/>
          <p14:tracePt t="36306" x="3092450" y="4883150"/>
          <p14:tracePt t="36390" x="3117850" y="4889500"/>
          <p14:tracePt t="36397" x="3136900" y="4889500"/>
          <p14:tracePt t="36410" x="3149600" y="4889500"/>
          <p14:tracePt t="36424" x="3168650" y="4889500"/>
          <p14:tracePt t="36445" x="3175000" y="4889500"/>
          <p14:tracePt t="36471" x="3175000" y="4895850"/>
          <p14:tracePt t="36517" x="3168650" y="4895850"/>
          <p14:tracePt t="36523" x="3162300" y="4895850"/>
          <p14:tracePt t="36533" x="3155950" y="4908550"/>
          <p14:tracePt t="36547" x="3143250" y="4908550"/>
          <p14:tracePt t="36679" x="3130550" y="4908550"/>
          <p14:tracePt t="36685" x="3130550" y="4921250"/>
          <p14:tracePt t="36760" x="3124200" y="4921250"/>
          <p14:tracePt t="36781" x="3117850" y="4921250"/>
          <p14:tracePt t="36787" x="3098800" y="4921250"/>
          <p14:tracePt t="36797" x="3079750" y="4921250"/>
          <p14:tracePt t="36805" x="3073400" y="4921250"/>
          <p14:tracePt t="36813" x="3054350" y="4914900"/>
          <p14:tracePt t="36827" x="3041650" y="4908550"/>
          <p14:tracePt t="36841" x="3028950" y="4902200"/>
          <p14:tracePt t="36862" x="3003550" y="4883150"/>
          <p14:tracePt t="36875" x="2997200" y="4876800"/>
          <p14:tracePt t="36896" x="2990850" y="4876800"/>
          <p14:tracePt t="36910" x="2990850" y="4870450"/>
          <p14:tracePt t="36924" x="2984500" y="4870450"/>
          <p14:tracePt t="36998" x="2990850" y="4870450"/>
          <p14:tracePt t="37013" x="2997200" y="4870450"/>
          <p14:tracePt t="37021" x="3035300" y="4883150"/>
          <p14:tracePt t="37027" x="3041650" y="4889500"/>
          <p14:tracePt t="37037" x="3054350" y="4902200"/>
          <p14:tracePt t="37046" x="3067050" y="4902200"/>
          <p14:tracePt t="37063" x="3098800" y="4927600"/>
          <p14:tracePt t="37087" x="3105150" y="4933950"/>
          <p14:tracePt t="37109" x="3105150" y="4940300"/>
          <p14:tracePt t="37117" x="3092450" y="4940300"/>
          <p14:tracePt t="37125" x="3067050" y="4940300"/>
          <p14:tracePt t="37146" x="2997200" y="4940300"/>
          <p14:tracePt t="37160" x="2940050" y="4940300"/>
          <p14:tracePt t="37174" x="2927350" y="4940300"/>
          <p14:tracePt t="37207" x="2921000" y="4940300"/>
          <p14:tracePt t="37244" x="2927350" y="4933950"/>
          <p14:tracePt t="37253" x="2940050" y="4933950"/>
          <p14:tracePt t="37261" x="2952750" y="4927600"/>
          <p14:tracePt t="37263" x="2971800" y="4927600"/>
          <p14:tracePt t="37278" x="2984500" y="4927600"/>
          <p14:tracePt t="37292" x="3022600" y="4927600"/>
          <p14:tracePt t="37313" x="3048000" y="4927600"/>
          <p14:tracePt t="37326" x="3067050" y="4927600"/>
          <p14:tracePt t="37432" x="3060700" y="4921250"/>
          <p14:tracePt t="37459" x="3060700" y="4914900"/>
          <p14:tracePt t="37469" x="3028950" y="4895850"/>
          <p14:tracePt t="37494" x="3028950" y="4883150"/>
          <p14:tracePt t="37541" x="3028950" y="4876800"/>
          <p14:tracePt t="37555" x="3035300" y="4876800"/>
          <p14:tracePt t="37565" x="3035300" y="4870450"/>
          <p14:tracePt t="37573" x="3048000" y="4870450"/>
          <p14:tracePt t="37579" x="3060700" y="4870450"/>
          <p14:tracePt t="37590" x="3073400" y="4870450"/>
          <p14:tracePt t="37611" x="3067050" y="4864100"/>
          <p14:tracePt t="37625" x="3086100" y="4851400"/>
          <p14:tracePt t="37646" x="3105150" y="4851400"/>
          <p14:tracePt t="37660" x="3105150" y="4838700"/>
          <p14:tracePt t="37832" x="3111500" y="4838700"/>
          <p14:tracePt t="37839" x="3124200" y="4838700"/>
          <p14:tracePt t="37877" x="3124200" y="4845050"/>
          <p14:tracePt t="37910" x="3136900" y="4851400"/>
          <p14:tracePt t="37915" x="3136900" y="4857750"/>
          <p14:tracePt t="37925" x="3136900" y="4864100"/>
          <p14:tracePt t="37933" x="3136900" y="4870450"/>
          <p14:tracePt t="37945" x="3143250" y="4870450"/>
          <p14:tracePt t="37959" x="3162300" y="4876800"/>
          <p14:tracePt t="37979" x="3175000" y="4876800"/>
          <p14:tracePt t="37993" x="3181350" y="4883150"/>
          <p14:tracePt t="38007" x="3200400" y="4883150"/>
          <p14:tracePt t="38077" x="3206750" y="4883150"/>
          <p14:tracePt t="38117" x="3213100" y="4883150"/>
          <p14:tracePt t="38126" x="3213100" y="4889500"/>
          <p14:tracePt t="38149" x="3219450" y="4889500"/>
          <p14:tracePt t="38155" x="3232150" y="4895850"/>
          <p14:tracePt t="38165" x="3238500" y="4895850"/>
          <p14:tracePt t="38173" x="3251200" y="4895850"/>
          <p14:tracePt t="38179" x="3263900" y="4895850"/>
          <p14:tracePt t="38195" x="3276600" y="4895850"/>
          <p14:tracePt t="38208" x="3295650" y="4895850"/>
          <p14:tracePt t="38229" x="3308350" y="4895850"/>
          <p14:tracePt t="38261" x="3314700" y="4895850"/>
          <p14:tracePt t="38269" x="3314700" y="4902200"/>
          <p14:tracePt t="38285" x="3321050" y="4902200"/>
          <p14:tracePt t="38342" x="3327400" y="4908550"/>
          <p14:tracePt t="39638" x="3314700" y="4908550"/>
          <p14:tracePt t="39639" x="3302000" y="4908550"/>
          <p14:tracePt t="39660" x="3251200" y="4914900"/>
          <p14:tracePt t="39666" x="3244850" y="4914900"/>
          <p14:tracePt t="39681" x="3232150" y="4914900"/>
          <p14:tracePt t="39694" x="3219450" y="4914900"/>
          <p14:tracePt t="39716" x="3200400" y="4914900"/>
          <p14:tracePt t="39729" x="3187700" y="4914900"/>
          <p14:tracePt t="39749" x="3181350" y="4914900"/>
          <p14:tracePt t="39765" x="3175000" y="4914900"/>
          <p14:tracePt t="39779" x="3162300" y="4914900"/>
          <p14:tracePt t="40533" x="3149600" y="4908550"/>
          <p14:tracePt t="40541" x="3155950" y="4902200"/>
          <p14:tracePt t="40556" x="3200400" y="4895850"/>
          <p14:tracePt t="40563" x="3219450" y="4895850"/>
          <p14:tracePt t="40577" x="3244850" y="4895850"/>
          <p14:tracePt t="40597" x="3295650" y="4895850"/>
          <p14:tracePt t="40611" x="3314700" y="4895850"/>
          <p14:tracePt t="40632" x="3416300" y="4895850"/>
          <p14:tracePt t="40646" x="3505200" y="4895850"/>
          <p14:tracePt t="40660" x="3536950" y="4895850"/>
          <p14:tracePt t="40681" x="3587750" y="4895850"/>
          <p14:tracePt t="40694" x="3606800" y="4895850"/>
          <p14:tracePt t="40725" x="3613150" y="4895850"/>
          <p14:tracePt t="40734" x="3619500" y="4895850"/>
          <p14:tracePt t="40749" x="3632200" y="4895850"/>
          <p14:tracePt t="40782" x="3638550" y="4895850"/>
          <p14:tracePt t="40811" x="3638550" y="4902200"/>
          <p14:tracePt t="41015" x="3625850" y="4902200"/>
          <p14:tracePt t="41016" x="3613150" y="4902200"/>
          <p14:tracePt t="41034" x="3575050" y="4902200"/>
          <p14:tracePt t="41042" x="3562350" y="4902200"/>
          <p14:tracePt t="41049" x="3549650" y="4902200"/>
          <p14:tracePt t="41069" x="3536950" y="4902200"/>
          <p14:tracePt t="41085" x="3530600" y="4902200"/>
          <p14:tracePt t="41097" x="3517900" y="4902200"/>
          <p14:tracePt t="41111" x="3460750" y="4902200"/>
          <p14:tracePt t="41132" x="3397250" y="4914900"/>
          <p14:tracePt t="41146" x="3340100" y="4914900"/>
          <p14:tracePt t="41167" x="3276600" y="4914900"/>
          <p14:tracePt t="41181" x="3238500" y="4914900"/>
          <p14:tracePt t="41194" x="3206750" y="4914900"/>
          <p14:tracePt t="41215" x="3086100" y="4914900"/>
          <p14:tracePt t="41229" x="2990850" y="4914900"/>
          <p14:tracePt t="41250" x="2921000" y="4914900"/>
          <p14:tracePt t="41264" x="2838450" y="4914900"/>
          <p14:tracePt t="41278" x="2749550" y="4914900"/>
          <p14:tracePt t="41299" x="2686050" y="4914900"/>
          <p14:tracePt t="41313" x="2616200" y="4914900"/>
          <p14:tracePt t="41334" x="2495550" y="4889500"/>
          <p14:tracePt t="41347" x="2476500" y="4883150"/>
          <p14:tracePt t="41361" x="2457450" y="4876800"/>
          <p14:tracePt t="41382" x="2444750" y="4857750"/>
          <p14:tracePt t="41397" x="2438400" y="4845050"/>
          <p14:tracePt t="41417" x="2419350" y="4845050"/>
          <p14:tracePt t="41431" x="2406650" y="4832350"/>
          <p14:tracePt t="41445" x="2393950" y="4819650"/>
          <p14:tracePt t="41465" x="2355850" y="4819650"/>
          <p14:tracePt t="41479" x="2349500" y="4819650"/>
          <p14:tracePt t="41500" x="2336800" y="4813300"/>
          <p14:tracePt t="41514" x="2330450" y="4813300"/>
          <p14:tracePt t="41528" x="2298700" y="4813300"/>
          <p14:tracePt t="41549" x="2273300" y="4819650"/>
          <p14:tracePt t="41573" x="2260600" y="4819650"/>
          <p14:tracePt t="41638" x="2260600" y="4826000"/>
          <p14:tracePt t="41645" x="2260600" y="4832350"/>
          <p14:tracePt t="41661" x="2266950" y="4838700"/>
          <p14:tracePt t="41669" x="2286000" y="4845050"/>
          <p14:tracePt t="41675" x="2305050" y="4845050"/>
          <p14:tracePt t="41686" x="2336800" y="4857750"/>
          <p14:tracePt t="41694" x="2368550" y="4857750"/>
          <p14:tracePt t="41715" x="2419350" y="4857750"/>
          <p14:tracePt t="41729" x="2476500" y="4857750"/>
          <p14:tracePt t="41750" x="2489200" y="4857750"/>
          <p14:tracePt t="41765" x="2495550" y="4857750"/>
          <p14:tracePt t="41781" x="2482850" y="4857750"/>
          <p14:tracePt t="41799" x="2432050" y="4857750"/>
          <p14:tracePt t="41813" x="2362200" y="4857750"/>
          <p14:tracePt t="41833" x="2317750" y="4857750"/>
          <p14:tracePt t="41847" x="2292350" y="4857750"/>
          <p14:tracePt t="41861" x="2279650" y="4857750"/>
          <p14:tracePt t="41901" x="2286000" y="4864100"/>
          <p14:tracePt t="41909" x="2292350" y="4870450"/>
          <p14:tracePt t="41916" x="2305050" y="4870450"/>
          <p14:tracePt t="41930" x="2324100" y="4883150"/>
          <p14:tracePt t="41944" x="2355850" y="4883150"/>
          <p14:tracePt t="41965" x="2400300" y="4883150"/>
          <p14:tracePt t="41979" x="2406650" y="4883150"/>
          <p14:tracePt t="42298" x="2419350" y="4883150"/>
          <p14:tracePt t="42311" x="2425700" y="4883150"/>
          <p14:tracePt t="42319" x="2432050" y="4883150"/>
          <p14:tracePt t="42327" x="2444750" y="4895850"/>
          <p14:tracePt t="42333" x="2451100" y="4895850"/>
          <p14:tracePt t="42347" x="2463800" y="4895850"/>
          <p14:tracePt t="42361" x="2470150" y="4895850"/>
          <p14:tracePt t="42419" x="2470150" y="4889500"/>
          <p14:tracePt t="42429" x="2470150" y="4883150"/>
          <p14:tracePt t="42437" x="2438400" y="4864100"/>
          <p14:tracePt t="42443" x="2432050" y="4864100"/>
          <p14:tracePt t="42461" x="2432050" y="4851400"/>
          <p14:tracePt t="42526" x="2432050" y="4857750"/>
          <p14:tracePt t="42533" x="2438400" y="4857750"/>
          <p14:tracePt t="42549" x="2444750" y="4870450"/>
          <p14:tracePt t="42557" x="2457450" y="4870450"/>
          <p14:tracePt t="42563" x="2463800" y="4870450"/>
          <p14:tracePt t="42584" x="2476500" y="4870450"/>
          <p14:tracePt t="42597" x="2501900" y="4883150"/>
          <p14:tracePt t="42618" x="2514600" y="4883150"/>
          <p14:tracePt t="42653" x="2520950" y="4883150"/>
          <p14:tracePt t="42659" x="2533650" y="4883150"/>
          <p14:tracePt t="42669" x="2552700" y="4883150"/>
          <p14:tracePt t="42680" x="2578100" y="4883150"/>
          <p14:tracePt t="42702" x="2622550" y="4883150"/>
          <p14:tracePt t="42715" x="2647950" y="4883150"/>
          <p14:tracePt t="42729" x="2654300" y="4883150"/>
          <p14:tracePt t="42765" x="2660650" y="4883150"/>
          <p14:tracePt t="42773" x="2660650" y="4895850"/>
          <p14:tracePt t="42785" x="2673350" y="4895850"/>
          <p14:tracePt t="42813" x="2679700" y="4895850"/>
          <p14:tracePt t="42827" x="2692400" y="4895850"/>
          <p14:tracePt t="42837" x="2705100" y="4902200"/>
          <p14:tracePt t="42851" x="2717800" y="4908550"/>
          <p14:tracePt t="42868" x="2730500" y="4908550"/>
          <p14:tracePt t="42885" x="2743200" y="4914900"/>
          <p14:tracePt t="42899" x="2755900" y="4921250"/>
          <p14:tracePt t="42917" x="2774950" y="4927600"/>
          <p14:tracePt t="42931" x="2794000" y="4927600"/>
          <p14:tracePt t="42952" x="2870200" y="4959350"/>
          <p14:tracePt t="42965" x="2940050" y="4991100"/>
          <p14:tracePt t="42979" x="2978150" y="5010150"/>
          <p14:tracePt t="43001" x="3041650" y="5029200"/>
          <p14:tracePt t="43014" x="3098800" y="5048250"/>
          <p14:tracePt t="43035" x="3155950" y="5060950"/>
          <p14:tracePt t="43049" x="3219450" y="5067300"/>
          <p14:tracePt t="43062" x="3282950" y="5067300"/>
          <p14:tracePt t="43083" x="3340100" y="5067300"/>
          <p14:tracePt t="43097" x="3378200" y="5067300"/>
          <p14:tracePt t="43118" x="3371850" y="5054600"/>
          <p14:tracePt t="43150" x="3384550" y="5054600"/>
          <p14:tracePt t="43157" x="3397250" y="5054600"/>
          <p14:tracePt t="43167" x="3403600" y="5041900"/>
          <p14:tracePt t="43181" x="3416300" y="5035550"/>
          <p14:tracePt t="43202" x="3448050" y="5029200"/>
          <p14:tracePt t="43215" x="3479800" y="5022850"/>
          <p14:tracePt t="43229" x="3505200" y="5016500"/>
          <p14:tracePt t="43250" x="3536950" y="5016500"/>
          <p14:tracePt t="43264" x="3587750" y="5016500"/>
          <p14:tracePt t="43285" x="3651250" y="5010150"/>
          <p14:tracePt t="43299" x="3670300" y="5010150"/>
          <p14:tracePt t="43312" x="3702050" y="4997450"/>
          <p14:tracePt t="43374" x="3714750" y="4997450"/>
          <p14:tracePt t="43390" x="3714750" y="4991100"/>
          <p14:tracePt t="43397" x="3727450" y="4991100"/>
          <p14:tracePt t="43403" x="3740150" y="4991100"/>
          <p14:tracePt t="43421" x="3752850" y="4991100"/>
          <p14:tracePt t="43427" x="3759200" y="4991100"/>
          <p14:tracePt t="43438" x="3752850" y="4991100"/>
          <p14:tracePt t="43452" x="3708400" y="4984750"/>
          <p14:tracePt t="43856" x="3714750" y="4972050"/>
          <p14:tracePt t="43861" x="3721100" y="4972050"/>
          <p14:tracePt t="43875" x="3727450" y="4972050"/>
          <p14:tracePt t="43901" x="3752850" y="4972050"/>
          <p14:tracePt t="43907" x="3759200" y="4959350"/>
          <p14:tracePt t="43917" x="3765550" y="4959350"/>
          <p14:tracePt t="43925" x="3778250" y="4959350"/>
          <p14:tracePt t="43931" x="3784600" y="4959350"/>
          <p14:tracePt t="43953" x="3803650" y="4953000"/>
          <p14:tracePt t="44024" x="3810000" y="4953000"/>
          <p14:tracePt t="44045" x="3810000" y="4946650"/>
          <p14:tracePt t="44051" x="3816350" y="4946650"/>
          <p14:tracePt t="44061" x="3822700" y="4940300"/>
          <p14:tracePt t="44069" x="3829050" y="4940300"/>
          <p14:tracePt t="44084" x="3835400" y="4940300"/>
          <p14:tracePt t="44097" x="3848100" y="4933950"/>
          <p14:tracePt t="44118" x="3854450" y="4933950"/>
          <p14:tracePt t="44132" x="3860800" y="4933950"/>
          <p14:tracePt t="44506" x="3873500" y="4908550"/>
          <p14:tracePt t="44519" x="3886200" y="4908550"/>
          <p14:tracePt t="44528" x="3930650" y="4908550"/>
          <p14:tracePt t="44535" x="3949700" y="4908550"/>
          <p14:tracePt t="44541" x="4000500" y="4908550"/>
          <p14:tracePt t="44549" x="4013200" y="4908550"/>
          <p14:tracePt t="44569" x="4057650" y="4908550"/>
          <p14:tracePt t="44583" x="4064000" y="4908550"/>
          <p14:tracePt t="44597" x="4051300" y="4895850"/>
          <p14:tracePt t="44618" x="4038600" y="4883150"/>
          <p14:tracePt t="44632" x="4076700" y="4883150"/>
          <p14:tracePt t="44653" x="4114800" y="4883150"/>
          <p14:tracePt t="44667" x="4127500" y="4883150"/>
          <p14:tracePt t="44681" x="4146550" y="4883150"/>
          <p14:tracePt t="44702" x="4184650" y="4883150"/>
          <p14:tracePt t="44715" x="4203700" y="4883150"/>
          <p14:tracePt t="44736" x="4254500" y="4883150"/>
          <p14:tracePt t="44750" x="4286250" y="4883150"/>
          <p14:tracePt t="44764" x="4298950" y="4883150"/>
          <p14:tracePt t="44786" x="4349750" y="4883150"/>
          <p14:tracePt t="44799" x="4387850" y="4883150"/>
          <p14:tracePt t="44820" x="4476750" y="4883150"/>
          <p14:tracePt t="44833" x="4508500" y="4883150"/>
          <p14:tracePt t="44847" x="4559300" y="4883150"/>
          <p14:tracePt t="44868" x="4622800" y="4883150"/>
          <p14:tracePt t="44882" x="4641850" y="4883150"/>
          <p14:tracePt t="44903" x="4705350" y="4883150"/>
          <p14:tracePt t="44917" x="4768850" y="4883150"/>
          <p14:tracePt t="44930" x="4813300" y="4883150"/>
          <p14:tracePt t="44952" x="4927600" y="4883150"/>
          <p14:tracePt t="44965" x="4972050" y="4883150"/>
          <p14:tracePt t="44986" x="4978400" y="4883150"/>
          <p14:tracePt t="45748" x="4991100" y="4883150"/>
          <p14:tracePt t="45749" x="4997450" y="4883150"/>
          <p14:tracePt t="45757" x="5010150" y="4889500"/>
          <p14:tracePt t="45771" x="5048250" y="4902200"/>
          <p14:tracePt t="45785" x="5067300" y="4902200"/>
          <p14:tracePt t="45799" x="5086350" y="4914900"/>
          <p14:tracePt t="45820" x="5105400" y="4914900"/>
          <p14:tracePt t="45833" x="5111750" y="4914900"/>
          <p14:tracePt t="45854" x="5111750" y="4921250"/>
          <p14:tracePt t="45877" x="5092700" y="4921250"/>
          <p14:tracePt t="45883" x="5086350" y="4921250"/>
          <p14:tracePt t="45917" x="5086350" y="4927600"/>
          <p14:tracePt t="45931" x="5086350" y="4933950"/>
          <p14:tracePt t="45949" x="5080000" y="4933950"/>
          <p14:tracePt t="45965" x="5067300" y="4933950"/>
          <p14:tracePt t="45973" x="5054600" y="4933950"/>
          <p14:tracePt t="45986" x="5022850" y="4933950"/>
          <p14:tracePt t="46001" x="4978400" y="4927600"/>
          <p14:tracePt t="46021" x="4908550" y="4902200"/>
          <p14:tracePt t="46035" x="4883150" y="4895850"/>
          <p14:tracePt t="46048" x="4876800" y="4895850"/>
          <p14:tracePt t="46069" x="4870450" y="4883150"/>
          <p14:tracePt t="46083" x="4870450" y="4876800"/>
          <p14:tracePt t="46104" x="4895850" y="4864100"/>
          <p14:tracePt t="46118" x="4953000" y="4857750"/>
          <p14:tracePt t="46132" x="4984750" y="4857750"/>
          <p14:tracePt t="46153" x="5029200" y="4857750"/>
          <p14:tracePt t="46167" x="5080000" y="4870450"/>
          <p14:tracePt t="46187" x="5092700" y="4876800"/>
          <p14:tracePt t="46202" x="5099050" y="4889500"/>
          <p14:tracePt t="46229" x="5099050" y="4902200"/>
          <p14:tracePt t="46243" x="5092700" y="4902200"/>
          <p14:tracePt t="46261" x="5086350" y="4902200"/>
          <p14:tracePt t="46374" x="5080000" y="4902200"/>
          <p14:tracePt t="47012" x="5092700" y="4902200"/>
          <p14:tracePt t="47030" x="5105400" y="4902200"/>
          <p14:tracePt t="47031" x="5111750" y="4902200"/>
          <p14:tracePt t="47034" x="5124450" y="4902200"/>
          <p14:tracePt t="47056" x="5156200" y="4902200"/>
          <p14:tracePt t="47069" x="5156200" y="4895850"/>
          <p14:tracePt t="47083" x="5156200" y="4883150"/>
          <p14:tracePt t="47104" x="5156200" y="4857750"/>
          <p14:tracePt t="47118" x="5156200" y="4838700"/>
          <p14:tracePt t="47139" x="5092700" y="4806950"/>
          <p14:tracePt t="47153" x="5035550" y="4800600"/>
          <p14:tracePt t="47167" x="4902200" y="4794250"/>
          <p14:tracePt t="47187" x="4673600" y="4794250"/>
          <p14:tracePt t="47201" x="4629150" y="4800600"/>
          <p14:tracePt t="47222" x="4622800" y="4813300"/>
          <p14:tracePt t="47236" x="4622800" y="4838700"/>
          <p14:tracePt t="47250" x="4629150" y="4851400"/>
          <p14:tracePt t="47271" x="4673600" y="4895850"/>
          <p14:tracePt t="47285" x="4724400" y="4927600"/>
          <p14:tracePt t="47306" x="4781550" y="4940300"/>
          <p14:tracePt t="47320" x="4851400" y="4946650"/>
          <p14:tracePt t="47333" x="4914900" y="4946650"/>
          <p14:tracePt t="47354" x="4991100" y="4940300"/>
          <p14:tracePt t="47368" x="5003800" y="4940300"/>
          <p14:tracePt t="47389" x="5003800" y="4927600"/>
          <p14:tracePt t="47403" x="4978400" y="4914900"/>
          <p14:tracePt t="47417" x="4965700" y="4908550"/>
          <p14:tracePt t="47438" x="4895850" y="4895850"/>
          <p14:tracePt t="47451" x="4800600" y="4889500"/>
          <p14:tracePt t="47472" x="4781550" y="4889500"/>
          <p14:tracePt t="47486" x="4775200" y="4889500"/>
          <p14:tracePt t="47509" x="4775200" y="4895850"/>
          <p14:tracePt t="47521" x="4775200" y="4902200"/>
          <p14:tracePt t="47535" x="4800600" y="4908550"/>
          <p14:tracePt t="47556" x="4845050" y="4933950"/>
          <p14:tracePt t="47570" x="4883150" y="4946650"/>
          <p14:tracePt t="47583" x="4921250" y="4953000"/>
          <p14:tracePt t="47604" x="4933950" y="4953000"/>
          <p14:tracePt t="47653" x="4933950" y="4959350"/>
          <p14:tracePt t="47663" x="4946650" y="4959350"/>
          <p14:tracePt t="47677" x="4959350" y="4959350"/>
          <p14:tracePt t="47685" x="4965700" y="4959350"/>
          <p14:tracePt t="47692" x="4978400" y="4965700"/>
          <p14:tracePt t="47702" x="4984750" y="4965700"/>
          <p14:tracePt t="47722" x="4991100" y="4965700"/>
          <p14:tracePt t="47812" x="4991100" y="4959350"/>
          <p14:tracePt t="47821" x="4997450" y="4959350"/>
          <p14:tracePt t="47860" x="5003800" y="4946650"/>
          <p14:tracePt t="47877" x="5016500" y="4946650"/>
          <p14:tracePt t="47893" x="5022850" y="4946650"/>
          <p14:tracePt t="49139" x="5048250" y="4933950"/>
          <p14:tracePt t="49159" x="5073650" y="4933950"/>
          <p14:tracePt t="49166" x="5111750" y="4927600"/>
          <p14:tracePt t="49167" x="5130800" y="4927600"/>
          <p14:tracePt t="49173" x="5162550" y="4927600"/>
          <p14:tracePt t="49187" x="5213350" y="4927600"/>
          <p14:tracePt t="49201" x="5340350" y="4927600"/>
          <p14:tracePt t="49222" x="5556250" y="4927600"/>
          <p14:tracePt t="49236" x="5676900" y="4927600"/>
          <p14:tracePt t="49257" x="5803900" y="4927600"/>
          <p14:tracePt t="49271" x="5962650" y="4927600"/>
          <p14:tracePt t="49285" x="6159500" y="4927600"/>
          <p14:tracePt t="49306" x="6381750" y="4927600"/>
          <p14:tracePt t="49319" x="6648450" y="4927600"/>
          <p14:tracePt t="49340" x="6953250" y="4927600"/>
          <p14:tracePt t="49354" x="7042150" y="4921250"/>
          <p14:tracePt t="49368" x="7169150" y="4914900"/>
          <p14:tracePt t="49389" x="7327900" y="4914900"/>
          <p14:tracePt t="49403" x="7340600" y="4914900"/>
          <p14:tracePt t="49424" x="7378700" y="4914900"/>
          <p14:tracePt t="49544" x="7366000" y="4914900"/>
          <p14:tracePt t="49551" x="7353300" y="4914900"/>
          <p14:tracePt t="49559" x="7334250" y="4914900"/>
          <p14:tracePt t="49565" x="7321550" y="4914900"/>
          <p14:tracePt t="49573" x="7308850" y="4914900"/>
          <p14:tracePt t="49590" x="7296150" y="4921250"/>
          <p14:tracePt t="49604" x="7289800" y="4921250"/>
          <p14:tracePt t="49625" x="7283450" y="4921250"/>
          <p14:tracePt t="50008" x="7277100" y="4921250"/>
          <p14:tracePt t="50031" x="7270750" y="4927600"/>
          <p14:tracePt t="50043" x="7264400" y="4933950"/>
          <p14:tracePt t="50224" x="7251700" y="4933950"/>
          <p14:tracePt t="50253" x="7251700" y="4940300"/>
          <p14:tracePt t="50259" x="7245350" y="4940300"/>
          <p14:tracePt t="50269" x="7226300" y="4940300"/>
          <p14:tracePt t="50277" x="7213600" y="4940300"/>
          <p14:tracePt t="50292" x="7200900" y="4940300"/>
          <p14:tracePt t="50305" x="7124700" y="4940300"/>
          <p14:tracePt t="50319" x="7092950" y="4940300"/>
          <p14:tracePt t="50341" x="7035800" y="4940300"/>
          <p14:tracePt t="50354" x="6934200" y="4940300"/>
          <p14:tracePt t="50375" x="6699250" y="4933950"/>
          <p14:tracePt t="50389" x="6572250" y="4933950"/>
          <p14:tracePt t="50403" x="6527800" y="4933950"/>
          <p14:tracePt t="50424" x="6502400" y="4933950"/>
          <p14:tracePt t="50437" x="6457950" y="4933950"/>
          <p14:tracePt t="50458" x="6419850" y="4921250"/>
          <p14:tracePt t="50472" x="6350000" y="4902200"/>
          <p14:tracePt t="50486" x="6267450" y="4883150"/>
          <p14:tracePt t="50507" x="6184900" y="4876800"/>
          <p14:tracePt t="50521" x="6115050" y="4876800"/>
          <p14:tracePt t="50542" x="6083300" y="4876800"/>
          <p14:tracePt t="50565" x="6076950" y="4876800"/>
          <p14:tracePt t="50589" x="6064250" y="4876800"/>
          <p14:tracePt t="50595" x="6051550" y="4876800"/>
          <p14:tracePt t="50605" x="6038850" y="4876800"/>
          <p14:tracePt t="50625" x="6032500" y="4876800"/>
          <p14:tracePt t="50639" x="6019800" y="4870450"/>
          <p14:tracePt t="50660" x="5994400" y="4857750"/>
          <p14:tracePt t="50673" x="5969000" y="4851400"/>
          <p14:tracePt t="50687" x="5924550" y="4826000"/>
          <p14:tracePt t="50709" x="5911850" y="4819650"/>
          <p14:tracePt t="50722" x="5911850" y="4813300"/>
          <p14:tracePt t="50736" x="5899150" y="4813300"/>
          <p14:tracePt t="50773" x="5892800" y="4813300"/>
          <p14:tracePt t="50910" x="5899150" y="4813300"/>
          <p14:tracePt t="50915" x="5924550" y="4813300"/>
          <p14:tracePt t="50937" x="6045200" y="4826000"/>
          <p14:tracePt t="50944" x="6070600" y="4826000"/>
          <p14:tracePt t="50959" x="6140450" y="4826000"/>
          <p14:tracePt t="50972" x="6184900" y="4826000"/>
          <p14:tracePt t="50993" x="6235700" y="4826000"/>
          <p14:tracePt t="51007" x="6280150" y="4826000"/>
          <p14:tracePt t="51021" x="6343650" y="4826000"/>
          <p14:tracePt t="51041" x="6426200" y="4826000"/>
          <p14:tracePt t="51056" x="6515100" y="4826000"/>
          <p14:tracePt t="51076" x="6604000" y="4826000"/>
          <p14:tracePt t="51090" x="6654800" y="4838700"/>
          <p14:tracePt t="51104" x="6680200" y="4845050"/>
          <p14:tracePt t="51125" x="6775450" y="4870450"/>
          <p14:tracePt t="51139" x="6832600" y="4870450"/>
          <p14:tracePt t="51160" x="6889750" y="4870450"/>
          <p14:tracePt t="51174" x="6902450" y="4870450"/>
          <p14:tracePt t="51187" x="6915150" y="4870450"/>
          <p14:tracePt t="51208" x="6959600" y="4870450"/>
          <p14:tracePt t="51222" x="6997700" y="4883150"/>
          <p14:tracePt t="51243" x="7042150" y="4895850"/>
          <p14:tracePt t="51257" x="7073900" y="4895850"/>
          <p14:tracePt t="51271" x="7112000" y="4895850"/>
          <p14:tracePt t="51292" x="7137400" y="4895850"/>
          <p14:tracePt t="51306" x="7150100" y="4895850"/>
          <p14:tracePt t="51326" x="7181850" y="4895850"/>
          <p14:tracePt t="51341" x="7188200" y="4895850"/>
          <p14:tracePt t="51354" x="7219950" y="4895850"/>
          <p14:tracePt t="51662" x="7213600" y="4895850"/>
          <p14:tracePt t="51773" x="7207250" y="4895850"/>
          <p14:tracePt t="51782" x="7188200" y="4895850"/>
          <p14:tracePt t="51787" x="7181850" y="4895850"/>
          <p14:tracePt t="51797" x="7169150" y="4895850"/>
          <p14:tracePt t="51811" x="7156450" y="4895850"/>
          <p14:tracePt t="51826" x="7150100" y="4895850"/>
          <p14:tracePt t="51840" x="7143750" y="4895850"/>
          <p14:tracePt t="51854" x="7131050" y="4895850"/>
          <p14:tracePt t="51875" x="7092950" y="4895850"/>
          <p14:tracePt t="51889" x="7054850" y="4895850"/>
          <p14:tracePt t="51910" x="6870700" y="4895850"/>
          <p14:tracePt t="51924" x="6794500" y="4895850"/>
          <p14:tracePt t="51937" x="6699250" y="4895850"/>
          <p14:tracePt t="51958" x="6680200" y="4895850"/>
          <p14:tracePt t="51973" x="6673850" y="4895850"/>
          <p14:tracePt t="51993" x="6654800" y="4889500"/>
          <p14:tracePt t="52007" x="6610350" y="4883150"/>
          <p14:tracePt t="52021" x="6559550" y="4870450"/>
          <p14:tracePt t="52042" x="6445250" y="4870450"/>
          <p14:tracePt t="52056" x="6330950" y="4870450"/>
          <p14:tracePt t="52076" x="6223000" y="4870450"/>
          <p14:tracePt t="52090" x="6197600" y="4870450"/>
          <p14:tracePt t="52104" x="6153150" y="4870450"/>
          <p14:tracePt t="52125" x="6064250" y="4851400"/>
          <p14:tracePt t="52139" x="6019800" y="4845050"/>
          <p14:tracePt t="52160" x="5892800" y="4832350"/>
          <p14:tracePt t="52173" x="5867400" y="4819650"/>
          <p14:tracePt t="52189" x="5854700" y="4819650"/>
          <p14:tracePt t="52208" x="5835650" y="4819650"/>
          <p14:tracePt t="52253" x="5829300" y="4819650"/>
          <p14:tracePt t="52307" x="5835650" y="4819650"/>
          <p14:tracePt t="52313" x="5848350" y="4826000"/>
          <p14:tracePt t="52323" x="5867400" y="4826000"/>
          <p14:tracePt t="52333" x="5892800" y="4826000"/>
          <p14:tracePt t="52340" x="5911850" y="4832350"/>
          <p14:tracePt t="52361" x="5956300" y="4832350"/>
          <p14:tracePt t="52375" x="6026150" y="4851400"/>
          <p14:tracePt t="52388" x="6096000" y="4857750"/>
          <p14:tracePt t="52410" x="6172200" y="4857750"/>
          <p14:tracePt t="52424" x="6254750" y="4870450"/>
          <p14:tracePt t="52444" x="6375400" y="4870450"/>
          <p14:tracePt t="52458" x="6451600" y="4870450"/>
          <p14:tracePt t="52472" x="6489700" y="4870450"/>
          <p14:tracePt t="52493" x="6604000" y="4870450"/>
          <p14:tracePt t="52507" x="6667500" y="4870450"/>
          <p14:tracePt t="52528" x="6699250" y="4870450"/>
          <p14:tracePt t="52541" x="6718300" y="4870450"/>
          <p14:tracePt t="52556" x="6737350" y="4870450"/>
          <p14:tracePt t="52577" x="6756400" y="4870450"/>
          <p14:tracePt t="52590" x="6781800" y="4870450"/>
          <p14:tracePt t="52611" x="6807200" y="4870450"/>
          <p14:tracePt t="52625" x="6819900" y="4870450"/>
          <p14:tracePt t="52639" x="6826250" y="4870450"/>
          <p14:tracePt t="52660" x="6858000" y="4870450"/>
          <p14:tracePt t="52673" x="6877050" y="4870450"/>
          <p14:tracePt t="52758" x="6889750" y="4870450"/>
          <p14:tracePt t="52767" x="6896100" y="4870450"/>
          <p14:tracePt t="52782" x="6908800" y="4870450"/>
          <p14:tracePt t="52789" x="6915150" y="4870450"/>
          <p14:tracePt t="52796" x="6927850" y="4870450"/>
          <p14:tracePt t="52813" x="6934200" y="4870450"/>
          <p14:tracePt t="52878" x="6940550" y="4870450"/>
          <p14:tracePt t="52885" x="6946900" y="4870450"/>
          <p14:tracePt t="52891" x="6953250" y="4870450"/>
          <p14:tracePt t="52901" x="6965950" y="4870450"/>
          <p14:tracePt t="52910" x="6972300" y="4870450"/>
          <p14:tracePt t="52925" x="6985000" y="4870450"/>
          <p14:tracePt t="52944" x="6991350" y="4870450"/>
          <p14:tracePt t="52958" x="7004050" y="4876800"/>
          <p14:tracePt t="52972" x="7023100" y="4876800"/>
          <p14:tracePt t="52993" x="7067550" y="4876800"/>
          <p14:tracePt t="53007" x="7099300" y="4876800"/>
          <p14:tracePt t="53029" x="7105650" y="4876800"/>
          <p14:tracePt t="53042" x="7112000" y="4876800"/>
          <p14:tracePt t="53069" x="7118350" y="4876800"/>
          <p14:tracePt t="53077" x="7124700" y="4876800"/>
          <p14:tracePt t="53093" x="7131050" y="4876800"/>
          <p14:tracePt t="53111" x="7137400" y="4876800"/>
          <p14:tracePt t="53125" x="7143750" y="4876800"/>
          <p14:tracePt t="53563" x="7150100" y="4883150"/>
          <p14:tracePt t="53581" x="7143750" y="4883150"/>
          <p14:tracePt t="53588" x="7137400" y="4883150"/>
          <p14:tracePt t="53605" x="7124700" y="4883150"/>
          <p14:tracePt t="53611" x="7112000" y="4883150"/>
          <p14:tracePt t="53619" x="7099300" y="4883150"/>
          <p14:tracePt t="53627" x="7086600" y="4883150"/>
          <p14:tracePt t="53639" x="7073900" y="4883150"/>
          <p14:tracePt t="53659" x="6985000" y="4883150"/>
          <p14:tracePt t="53675" x="6940550" y="4883150"/>
          <p14:tracePt t="53694" x="6762750" y="4883150"/>
          <p14:tracePt t="53708" x="6686550" y="4883150"/>
          <p14:tracePt t="53722" x="6673850" y="4889500"/>
          <p14:tracePt t="53743" x="6648450" y="4889500"/>
          <p14:tracePt t="53757" x="6623050" y="4895850"/>
          <p14:tracePt t="53778" x="6591300" y="4902200"/>
          <p14:tracePt t="53791" x="6534150" y="4914900"/>
          <p14:tracePt t="53813" x="6388100" y="4914900"/>
          <p14:tracePt t="53826" x="6330950" y="4914900"/>
          <p14:tracePt t="53840" x="6280150" y="4921250"/>
          <p14:tracePt t="53861" x="6267450" y="4921250"/>
          <p14:tracePt t="53875" x="6261100" y="4921250"/>
          <p14:tracePt t="53896" x="6242050" y="4914900"/>
          <p14:tracePt t="53909" x="6223000" y="4914900"/>
          <p14:tracePt t="53924" x="6210300" y="4908550"/>
          <p14:tracePt t="53947" x="6203950" y="4908550"/>
          <p14:tracePt t="53971" x="6197600" y="4908550"/>
          <p14:tracePt t="53989" x="6172200" y="4902200"/>
          <p14:tracePt t="54005" x="6159500" y="4895850"/>
          <p14:tracePt t="54027" x="6146800" y="4895850"/>
          <p14:tracePt t="54037" x="6134100" y="4889500"/>
          <p14:tracePt t="54076" x="6127750" y="4889500"/>
          <p14:tracePt t="54125" x="6121400" y="4889500"/>
          <p14:tracePt t="54139" x="6115050" y="4889500"/>
          <p14:tracePt t="54150" x="6108700" y="4889500"/>
          <p14:tracePt t="54157" x="6096000" y="4889500"/>
          <p14:tracePt t="54163" x="6089650" y="4889500"/>
          <p14:tracePt t="54173" x="6083300" y="4889500"/>
          <p14:tracePt t="54194" x="6064250" y="4889500"/>
          <p14:tracePt t="54208" x="6045200" y="4889500"/>
          <p14:tracePt t="54229" x="6032500" y="4889500"/>
          <p14:tracePt t="54472" x="6026150" y="4889500"/>
          <p14:tracePt t="54491" x="6019800" y="4889500"/>
          <p14:tracePt t="54495" x="6013450" y="4889500"/>
          <p14:tracePt t="54501" x="6013450" y="4883150"/>
          <p14:tracePt t="54528" x="6000750" y="4883150"/>
          <p14:tracePt t="54542" x="5988050" y="4883150"/>
          <p14:tracePt t="54562" x="5988050" y="4870450"/>
          <p14:tracePt t="54576" x="5988050" y="4864100"/>
          <p14:tracePt t="54590" x="5975350" y="4857750"/>
          <p14:tracePt t="54611" x="5975350" y="4851400"/>
          <p14:tracePt t="54625" x="5975350" y="4845050"/>
          <p14:tracePt t="54646" x="5969000" y="4838700"/>
          <p14:tracePt t="54660" x="5969000" y="4832350"/>
          <p14:tracePt t="54673" x="5962650" y="4832350"/>
          <p14:tracePt t="54701" x="5962650" y="4826000"/>
          <p14:tracePt t="54709" x="5956300" y="4826000"/>
          <p14:tracePt t="54740" x="5949950" y="4813300"/>
          <p14:tracePt t="55048" x="5943600" y="4813300"/>
          <p14:tracePt t="55067" x="5949950" y="4813300"/>
          <p14:tracePt t="55074" x="5962650" y="4819650"/>
          <p14:tracePt t="55079" x="5975350" y="4819650"/>
          <p14:tracePt t="55083" x="5994400" y="4826000"/>
          <p14:tracePt t="55091" x="6007100" y="4826000"/>
          <p14:tracePt t="55111" x="6032500" y="4826000"/>
          <p14:tracePt t="55125" x="6038850" y="4826000"/>
          <p14:tracePt t="55181" x="6038850" y="4832350"/>
          <p14:tracePt t="55189" x="6019800" y="4832350"/>
          <p14:tracePt t="55206" x="5988050" y="4832350"/>
          <p14:tracePt t="55213" x="5969000" y="4832350"/>
          <p14:tracePt t="55219" x="5943600" y="4832350"/>
          <p14:tracePt t="55229" x="5918200" y="4832350"/>
          <p14:tracePt t="55243" x="5848350" y="4832350"/>
          <p14:tracePt t="55264" x="5778500" y="4832350"/>
          <p14:tracePt t="55278" x="5753100" y="4832350"/>
          <p14:tracePt t="55291" x="5740400" y="4832350"/>
          <p14:tracePt t="55333" x="5746750" y="4832350"/>
          <p14:tracePt t="55349" x="5759450" y="4832350"/>
          <p14:tracePt t="55357" x="5778500" y="4832350"/>
          <p14:tracePt t="55363" x="5803900" y="4832350"/>
          <p14:tracePt t="55375" x="5829300" y="4832350"/>
          <p14:tracePt t="55395" x="5867400" y="4832350"/>
          <p14:tracePt t="55410" x="5937250" y="4832350"/>
          <p14:tracePt t="55430" x="6019800" y="4832350"/>
          <p14:tracePt t="55444" x="6038850" y="4832350"/>
          <p14:tracePt t="55491" x="6032500" y="4838700"/>
          <p14:tracePt t="55499" x="6026150" y="4838700"/>
          <p14:tracePt t="55622" x="6032500" y="4838700"/>
          <p14:tracePt t="55623" x="6038850" y="4845050"/>
          <p14:tracePt t="55645" x="6045200" y="4845050"/>
          <p14:tracePt t="55710" x="6045200" y="4851400"/>
          <p14:tracePt t="57267" x="6038850" y="4851400"/>
          <p14:tracePt t="58360" x="6032500" y="4851400"/>
          <p14:tracePt t="58495" x="6026150" y="4851400"/>
          <p14:tracePt t="58501" x="6013450" y="4851400"/>
          <p14:tracePt t="58517" x="6007100" y="4851400"/>
          <p14:tracePt t="58525" x="5994400" y="4851400"/>
          <p14:tracePt t="58531" x="5988050" y="4851400"/>
          <p14:tracePt t="58549" x="5981700" y="4851400"/>
          <p14:tracePt t="58562" x="5949950" y="4851400"/>
          <p14:tracePt t="58583" x="5905500" y="4851400"/>
          <p14:tracePt t="58597" x="5861050" y="4851400"/>
          <p14:tracePt t="58613" x="5848350" y="4838700"/>
          <p14:tracePt t="58632" x="5829300" y="4826000"/>
          <p14:tracePt t="58646" x="5803900" y="4806950"/>
          <p14:tracePt t="58666" x="5784850" y="4787900"/>
          <p14:tracePt t="58680" x="5778500" y="4775200"/>
          <p14:tracePt t="58694" x="5778500" y="4762500"/>
          <p14:tracePt t="58716" x="5778500" y="4756150"/>
          <p14:tracePt t="58731" x="5778500" y="4749800"/>
          <p14:tracePt t="58789" x="5784850" y="4749800"/>
          <p14:tracePt t="58795" x="5791200" y="4749800"/>
          <p14:tracePt t="58805" x="5797550" y="4749800"/>
          <p14:tracePt t="58813" x="5797550" y="4756150"/>
          <p14:tracePt t="58829" x="5810250" y="4762500"/>
          <p14:tracePt t="58853" x="5810250" y="4768850"/>
          <p14:tracePt t="58867" x="5810250" y="4775200"/>
          <p14:tracePt t="58909" x="5822950" y="4787900"/>
          <p14:tracePt t="58937" x="5835650" y="4800600"/>
          <p14:tracePt t="58947" x="5842000" y="4800600"/>
          <p14:tracePt t="58955" x="5848350" y="4800600"/>
          <p14:tracePt t="58971" x="5854700" y="4813300"/>
          <p14:tracePt t="58997" x="5861050" y="4813300"/>
          <p14:tracePt t="59029" x="5861050" y="4819650"/>
          <p14:tracePt t="59035" x="5854700" y="4819650"/>
          <p14:tracePt t="59045" x="5848350" y="4826000"/>
          <p14:tracePt t="59053" x="5842000" y="4826000"/>
          <p14:tracePt t="59062" x="5842000" y="4832350"/>
          <p14:tracePt t="59126" x="5842000" y="4838700"/>
          <p14:tracePt t="59153" x="5848350" y="4845050"/>
          <p14:tracePt t="59163" x="5848350" y="4851400"/>
          <p14:tracePt t="59172" x="5854700" y="4857750"/>
          <p14:tracePt t="59177" x="5867400" y="4857750"/>
          <p14:tracePt t="59187" x="5873750" y="4857750"/>
          <p14:tracePt t="59197" x="5886450" y="4864100"/>
          <p14:tracePt t="59215" x="5899150" y="4864100"/>
          <p14:tracePt t="59229" x="5905500" y="4870450"/>
          <p14:tracePt t="59478" x="5911850" y="4870450"/>
          <p14:tracePt t="59485" x="5930900" y="4870450"/>
          <p14:tracePt t="59500" x="5949950" y="4864100"/>
          <p14:tracePt t="59506" x="5988050" y="4857750"/>
          <p14:tracePt t="59514" x="6013450" y="4845050"/>
          <p14:tracePt t="59534" x="6083300" y="4832350"/>
          <p14:tracePt t="59548" x="6108700" y="4832350"/>
          <p14:tracePt t="59562" x="6127750" y="4832350"/>
          <p14:tracePt t="59583" x="6134100" y="4832350"/>
          <p14:tracePt t="59597" x="6146800" y="4832350"/>
          <p14:tracePt t="59618" x="6159500" y="4845050"/>
          <p14:tracePt t="59631" x="6165850" y="4851400"/>
          <p14:tracePt t="59645" x="6178550" y="4864100"/>
          <p14:tracePt t="59666" x="6178550" y="4876800"/>
          <p14:tracePt t="59680" x="6178550" y="4889500"/>
          <p14:tracePt t="59701" x="6159500" y="4927600"/>
          <p14:tracePt t="59715" x="6146800" y="4940300"/>
          <p14:tracePt t="59729" x="6140450" y="4946650"/>
          <p14:tracePt t="59750" x="6134100" y="4959350"/>
          <p14:tracePt t="59861" x="6127750" y="4959350"/>
          <p14:tracePt t="59920" x="6127750" y="4953000"/>
          <p14:tracePt t="59941" x="6127750" y="4946650"/>
          <p14:tracePt t="59957" x="6127750" y="4940300"/>
          <p14:tracePt t="59965" x="6127750" y="4933950"/>
          <p14:tracePt t="59982" x="6134100" y="4933950"/>
          <p14:tracePt t="59989" x="6140450" y="4933950"/>
          <p14:tracePt t="60000" x="6146800" y="4933950"/>
          <p14:tracePt t="60013" x="6153150" y="4933950"/>
          <p14:tracePt t="60034" x="6178550" y="4933950"/>
          <p14:tracePt t="60048" x="6191250" y="4933950"/>
          <p14:tracePt t="60062" x="6216650" y="4933950"/>
          <p14:tracePt t="60083" x="6223000" y="4933950"/>
          <p14:tracePt t="60097" x="6229350" y="4933950"/>
          <p14:tracePt t="60118" x="6248400" y="4940300"/>
          <p14:tracePt t="60132" x="6273800" y="4946650"/>
          <p14:tracePt t="60148" x="6292850" y="4959350"/>
          <p14:tracePt t="60168" x="6318250" y="4959350"/>
          <p14:tracePt t="60182" x="6343650" y="4959350"/>
          <p14:tracePt t="60201" x="6356350" y="4965700"/>
          <p14:tracePt t="60216" x="6369050" y="4965700"/>
          <p14:tracePt t="60229" x="6381750" y="4965700"/>
          <p14:tracePt t="60250" x="6432550" y="4965700"/>
          <p14:tracePt t="60264" x="6457950" y="4965700"/>
          <p14:tracePt t="60284" x="6483350" y="4965700"/>
          <p14:tracePt t="60341" x="6496050" y="4965700"/>
          <p14:tracePt t="60371" x="6502400" y="4965700"/>
          <p14:tracePt t="60687" x="6489700" y="4965700"/>
          <p14:tracePt t="60705" x="6483350" y="4965700"/>
          <p14:tracePt t="60711" x="6477000" y="4965700"/>
          <p14:tracePt t="60717" x="6470650" y="4965700"/>
          <p14:tracePt t="60723" x="6457950" y="4965700"/>
          <p14:tracePt t="60731" x="6451600" y="4965700"/>
          <p14:tracePt t="60750" x="6438900" y="4965700"/>
          <p14:tracePt t="60763" x="6432550" y="4965700"/>
          <p14:tracePt t="60785" x="6419850" y="4965700"/>
          <p14:tracePt t="60806" x="6394450" y="4953000"/>
          <p14:tracePt t="60819" x="6388100" y="4953000"/>
          <p14:tracePt t="60833" x="6381750" y="4953000"/>
          <p14:tracePt t="60847" x="6381750" y="4946650"/>
          <p14:tracePt t="60918" x="6369050" y="4946650"/>
          <p14:tracePt t="60941" x="6356350" y="4953000"/>
          <p14:tracePt t="60949" x="6350000" y="4953000"/>
          <p14:tracePt t="60955" x="6337300" y="4959350"/>
          <p14:tracePt t="60965" x="6324600" y="4959350"/>
          <p14:tracePt t="60971" x="6318250" y="4959350"/>
          <p14:tracePt t="60986" x="6311900" y="4959350"/>
          <p14:tracePt t="61003" x="6305550" y="4959350"/>
          <p14:tracePt t="61027" x="6292850" y="4959350"/>
          <p14:tracePt t="61037" x="6280150" y="4959350"/>
          <p14:tracePt t="61049" x="6267450" y="4959350"/>
          <p14:tracePt t="61069" x="6191250" y="4953000"/>
          <p14:tracePt t="61083" x="6159500" y="4953000"/>
          <p14:tracePt t="61097" x="6045200" y="4940300"/>
          <p14:tracePt t="61118" x="5892800" y="4940300"/>
          <p14:tracePt t="61131" x="5816600" y="4940300"/>
          <p14:tracePt t="61152" x="5613400" y="4940300"/>
          <p14:tracePt t="61166" x="5480050" y="4940300"/>
          <p14:tracePt t="61180" x="5384800" y="4940300"/>
          <p14:tracePt t="61201" x="5022850" y="4940300"/>
          <p14:tracePt t="61215" x="4692650" y="4940300"/>
          <p14:tracePt t="61236" x="4273550" y="4940300"/>
          <p14:tracePt t="61250" x="4146550" y="4953000"/>
          <p14:tracePt t="61264" x="3892550" y="4965700"/>
          <p14:tracePt t="61284" x="3530600" y="4965700"/>
          <p14:tracePt t="61299" x="3422650" y="4965700"/>
          <p14:tracePt t="61319" x="3162300" y="4965700"/>
          <p14:tracePt t="61333" x="3092450" y="4972050"/>
          <p14:tracePt t="61422" x="3105150" y="4972050"/>
          <p14:tracePt t="61427" x="3130550" y="4972050"/>
          <p14:tracePt t="61433" x="3149600" y="4972050"/>
          <p14:tracePt t="61443" x="3187700" y="4972050"/>
          <p14:tracePt t="61451" x="3251200" y="4972050"/>
          <p14:tracePt t="61465" x="3314700" y="4972050"/>
          <p14:tracePt t="61486" x="3549650" y="4972050"/>
          <p14:tracePt t="61500" x="3625850" y="4972050"/>
          <p14:tracePt t="61513" x="3778250" y="4972050"/>
          <p14:tracePt t="61535" x="4000500" y="4972050"/>
          <p14:tracePt t="61548" x="4064000" y="4972050"/>
          <p14:tracePt t="61569" x="4267200" y="4972050"/>
          <p14:tracePt t="61583" x="4368800" y="4972050"/>
          <p14:tracePt t="61597" x="4381500" y="4972050"/>
          <p14:tracePt t="61621" x="4387850" y="4972050"/>
          <p14:tracePt t="61637" x="4381500" y="4972050"/>
          <p14:tracePt t="61653" x="4330700" y="4972050"/>
          <p14:tracePt t="61666" x="4311650" y="4972050"/>
          <p14:tracePt t="61680" x="4235450" y="4972050"/>
          <p14:tracePt t="61701" x="4191000" y="4972050"/>
          <p14:tracePt t="61734" x="4210050" y="4972050"/>
          <p14:tracePt t="61741" x="4241800" y="4972050"/>
          <p14:tracePt t="61750" x="4260850" y="4972050"/>
          <p14:tracePt t="61764" x="4324350" y="4972050"/>
          <p14:tracePt t="61785" x="4419600" y="4972050"/>
          <p14:tracePt t="61798" x="4546600" y="4972050"/>
          <p14:tracePt t="61819" x="4737100" y="4972050"/>
          <p14:tracePt t="61833" x="4794250" y="4972050"/>
          <p14:tracePt t="61847" x="4851400" y="4972050"/>
          <p14:tracePt t="61875" x="4851400" y="4978400"/>
          <p14:tracePt t="61883" x="4832350" y="4984750"/>
          <p14:tracePt t="61903" x="4787900" y="4991100"/>
          <p14:tracePt t="61916" x="4743450" y="5010150"/>
          <p14:tracePt t="61949" x="4743450" y="5016500"/>
          <p14:tracePt t="61963" x="4756150" y="5016500"/>
          <p14:tracePt t="61971" x="4768850" y="5016500"/>
          <p14:tracePt t="61986" x="4787900" y="5016500"/>
          <p14:tracePt t="62000" x="4794250" y="5016500"/>
          <p14:tracePt t="62212" x="4775200" y="5016500"/>
          <p14:tracePt t="62213" x="4737100" y="5016500"/>
          <p14:tracePt t="62229" x="4667250" y="5010150"/>
          <p14:tracePt t="62236" x="4654550" y="5010150"/>
          <p14:tracePt t="62249" x="4629150" y="5010150"/>
          <p14:tracePt t="62264" x="4622800" y="5010150"/>
          <p14:tracePt t="62284" x="4610100" y="5010150"/>
          <p14:tracePt t="62298" x="4578350" y="5010150"/>
          <p14:tracePt t="62319" x="4533900" y="4997450"/>
          <p14:tracePt t="62333" x="4502150" y="4997450"/>
          <p14:tracePt t="62354" x="4464050" y="4997450"/>
          <p14:tracePt t="62368" x="4438650" y="4997450"/>
          <p14:tracePt t="62381" x="4425950" y="4997450"/>
          <p14:tracePt t="62403" x="4413250" y="4997450"/>
          <p14:tracePt t="62429" x="4400550" y="4997450"/>
          <p14:tracePt t="62437" x="4387850" y="4997450"/>
          <p14:tracePt t="62451" x="4375150" y="4997450"/>
          <p14:tracePt t="62465" x="4318000" y="4997450"/>
          <p14:tracePt t="62486" x="4292600" y="4997450"/>
          <p14:tracePt t="62500" x="4267200" y="4997450"/>
          <p14:tracePt t="62521" x="4241800" y="4997450"/>
          <p14:tracePt t="62534" x="4203700" y="4997450"/>
          <p14:tracePt t="62548" x="4178300" y="4997450"/>
          <p14:tracePt t="62569" x="4095750" y="4997450"/>
          <p14:tracePt t="62583" x="4019550" y="4997450"/>
          <p14:tracePt t="62604" x="3822700" y="4997450"/>
          <p14:tracePt t="62618" x="3746500" y="4997450"/>
          <p14:tracePt t="62632" x="3638550" y="4997450"/>
          <p14:tracePt t="62652" x="3562350" y="5003800"/>
          <p14:tracePt t="62666" x="3556000" y="5003800"/>
          <p14:tracePt t="62687" x="3517900" y="5010150"/>
          <p14:tracePt t="62701" x="3473450" y="5010150"/>
          <p14:tracePt t="62715" x="3460750" y="5010150"/>
          <p14:tracePt t="62736" x="3390900" y="5010150"/>
          <p14:tracePt t="62750" x="3346450" y="5010150"/>
          <p14:tracePt t="62771" x="3225800" y="4984750"/>
          <p14:tracePt t="62785" x="3086100" y="4959350"/>
          <p14:tracePt t="62798" x="2946400" y="4927600"/>
          <p14:tracePt t="62819" x="2838450" y="4921250"/>
          <p14:tracePt t="62833" x="2743200" y="4921250"/>
          <p14:tracePt t="62854" x="2635250" y="4921250"/>
          <p14:tracePt t="62867" x="2622550" y="4921250"/>
          <p14:tracePt t="62882" x="2578100" y="4921250"/>
          <p14:tracePt t="62903" x="2489200" y="4921250"/>
          <p14:tracePt t="62916" x="2216150" y="4908550"/>
          <p14:tracePt t="63256" x="2209800" y="4902200"/>
          <p14:tracePt t="63269" x="2203450" y="4902200"/>
          <p14:tracePt t="63277" x="2197100" y="4902200"/>
          <p14:tracePt t="63284" x="2165350" y="4883150"/>
          <p14:tracePt t="63291" x="2139950" y="4883150"/>
          <p14:tracePt t="63298" x="2114550" y="4883150"/>
          <p14:tracePt t="63319" x="1898650" y="4883150"/>
          <p14:tracePt t="63333" x="1670050" y="4883150"/>
          <p14:tracePt t="63354" x="1409700" y="4883150"/>
          <p14:tracePt t="63368" x="1346200" y="4883150"/>
          <p14:tracePt t="63381" x="1257300" y="4883150"/>
          <p14:tracePt t="63402" x="1174750" y="4883150"/>
          <p14:tracePt t="63416" x="1162050" y="4883150"/>
          <p14:tracePt t="63437" x="1085850" y="4889500"/>
          <p14:tracePt t="63451" x="1041400" y="4902200"/>
          <p14:tracePt t="63465" x="1028700" y="4908550"/>
          <p14:tracePt t="63486" x="1016000" y="4914900"/>
          <p14:tracePt t="63507" x="1003300" y="4914900"/>
          <p14:tracePt t="63521" x="990600" y="4914900"/>
          <p14:tracePt t="63534" x="977900" y="4927600"/>
          <p14:tracePt t="63548" x="958850" y="4933950"/>
          <p14:tracePt t="63569" x="939800" y="4933950"/>
          <p14:tracePt t="63587" x="933450" y="4940300"/>
          <p14:tracePt t="63605" x="927100" y="4940300"/>
          <p14:tracePt t="63619" x="920750" y="4940300"/>
          <p14:tracePt t="63638" x="908050" y="4940300"/>
          <p14:tracePt t="63652" x="895350" y="4940300"/>
          <p14:tracePt t="63666" x="863600" y="4953000"/>
          <p14:tracePt t="63687" x="850900" y="4953000"/>
          <p14:tracePt t="63715" x="844550" y="4953000"/>
          <p14:tracePt t="63725" x="838200" y="4953000"/>
          <p14:tracePt t="63739" x="825500" y="4953000"/>
          <p14:tracePt t="63755" x="812800" y="4953000"/>
          <p14:tracePt t="63771" x="787400" y="4953000"/>
          <p14:tracePt t="63784" x="774700" y="4953000"/>
          <p14:tracePt t="63806" x="768350" y="4953000"/>
          <p14:tracePt t="63827" x="762000" y="4953000"/>
          <p14:tracePt t="63833" x="755650" y="4953000"/>
          <p14:tracePt t="63854" x="704850" y="4946650"/>
          <p14:tracePt t="63868" x="654050" y="4927600"/>
          <p14:tracePt t="63889" x="596900" y="4914900"/>
          <p14:tracePt t="63902" x="539750" y="4895850"/>
          <p14:tracePt t="63916" x="508000" y="4889500"/>
          <p14:tracePt t="63937" x="412750" y="4857750"/>
          <p14:tracePt t="63951" x="342900" y="4845050"/>
          <p14:tracePt t="63972" x="196850" y="48006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FE2D3-D8DC-9E9E-49C6-E1D0CD6F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7619"/>
            <a:ext cx="9144000" cy="472078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ED6F8D1-CBA4-9D3D-085C-55A9EDFD58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904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63"/>
    </mc:Choice>
    <mc:Fallback>
      <p:transition spd="slow" advTm="3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6" x="6350" y="1866900"/>
          <p14:tracePt t="2105" x="12700" y="1873250"/>
          <p14:tracePt t="2110" x="19050" y="1873250"/>
          <p14:tracePt t="2120" x="25400" y="1885950"/>
          <p14:tracePt t="2134" x="31750" y="1898650"/>
          <p14:tracePt t="2154" x="38100" y="1898650"/>
          <p14:tracePt t="2300" x="50800" y="1898650"/>
          <p14:tracePt t="2304" x="50800" y="1911350"/>
          <p14:tracePt t="2347" x="50800" y="1917700"/>
          <p14:tracePt t="2352" x="63500" y="1924050"/>
          <p14:tracePt t="2370" x="63500" y="1930400"/>
          <p14:tracePt t="2377" x="76200" y="1936750"/>
          <p14:tracePt t="2386" x="88900" y="1936750"/>
          <p14:tracePt t="2400" x="88900" y="1943100"/>
          <p14:tracePt t="2413" x="101600" y="1949450"/>
          <p14:tracePt t="2427" x="107950" y="1949450"/>
          <p14:tracePt t="2459" x="114300" y="1949450"/>
          <p14:tracePt t="2482" x="114300" y="1943100"/>
          <p14:tracePt t="2491" x="120650" y="1936750"/>
          <p14:tracePt t="2497" x="120650" y="1930400"/>
          <p14:tracePt t="2510" x="120650" y="1917700"/>
          <p14:tracePt t="2531" x="127000" y="1854200"/>
          <p14:tracePt t="2545" x="114300" y="1803400"/>
          <p14:tracePt t="2566" x="101600" y="1765300"/>
          <p14:tracePt t="2580" x="82550" y="1701800"/>
          <p14:tracePt t="2594" x="69850" y="1651000"/>
          <p14:tracePt t="2615" x="57150" y="1466850"/>
          <p14:tracePt t="2629" x="50800" y="1409700"/>
          <p14:tracePt t="2650" x="31750" y="1301750"/>
          <p14:tracePt t="2663" x="38100" y="1231900"/>
          <p14:tracePt t="2684" x="57150" y="1155700"/>
          <p14:tracePt t="2698" x="76200" y="1136650"/>
          <p14:tracePt t="2712" x="107950" y="1117600"/>
          <p14:tracePt t="2733" x="146050" y="1098550"/>
          <p14:tracePt t="2746" x="222250" y="1066800"/>
          <p14:tracePt t="2768" x="273050" y="1060450"/>
          <p14:tracePt t="2782" x="387350" y="1028700"/>
          <p14:tracePt t="2795" x="520700" y="1009650"/>
          <p14:tracePt t="2816" x="660400" y="1009650"/>
          <p14:tracePt t="2830" x="698500" y="1022350"/>
          <p14:tracePt t="2851" x="723900" y="1079500"/>
          <p14:tracePt t="2865" x="723900" y="1092200"/>
          <p14:tracePt t="2879" x="730250" y="1162050"/>
          <p14:tracePt t="2899" x="749300" y="1301750"/>
          <p14:tracePt t="2914" x="749300" y="1377950"/>
          <p14:tracePt t="2934" x="749300" y="1466850"/>
          <p14:tracePt t="2948" x="711200" y="1536700"/>
          <p14:tracePt t="2962" x="685800" y="1574800"/>
          <p14:tracePt t="2983" x="596900" y="1663700"/>
          <p14:tracePt t="2996" x="533400" y="1720850"/>
          <p14:tracePt t="3017" x="438150" y="1758950"/>
          <p14:tracePt t="3031" x="412750" y="1765300"/>
          <p14:tracePt t="3045" x="368300" y="1765300"/>
          <p14:tracePt t="3066" x="349250" y="1739900"/>
          <p14:tracePt t="3080" x="336550" y="1720850"/>
          <p14:tracePt t="3106" x="336550" y="1714500"/>
          <p14:tracePt t="3120" x="349250" y="1714500"/>
          <p14:tracePt t="3130" x="368300" y="1714500"/>
          <p14:tracePt t="3149" x="444500" y="1733550"/>
          <p14:tracePt t="3163" x="539750" y="1758950"/>
          <p14:tracePt t="3184" x="622300" y="1816100"/>
          <p14:tracePt t="3198" x="647700" y="1847850"/>
          <p14:tracePt t="3212" x="692150" y="1924050"/>
          <p14:tracePt t="3233" x="704850" y="1993900"/>
          <p14:tracePt t="3246" x="698500" y="2000250"/>
          <p14:tracePt t="3268" x="622300" y="2044700"/>
          <p14:tracePt t="3282" x="584200" y="2051050"/>
          <p14:tracePt t="3295" x="533400" y="2051050"/>
          <p14:tracePt t="3316" x="425450" y="2038350"/>
          <p14:tracePt t="3330" x="323850" y="2012950"/>
          <p14:tracePt t="3351" x="247650" y="1974850"/>
          <p14:tracePt t="3364" x="222250" y="1955800"/>
          <p14:tracePt t="3378" x="228600" y="1943100"/>
          <p14:tracePt t="3399" x="273050" y="1930400"/>
          <p14:tracePt t="3413" x="336550" y="1911350"/>
          <p14:tracePt t="3434" x="412750" y="1898650"/>
          <p14:tracePt t="3448" x="431800" y="1898650"/>
          <p14:tracePt t="3462" x="457200" y="1898650"/>
          <p14:tracePt t="3483" x="463550" y="1905000"/>
          <p14:tracePt t="3497" x="463550" y="1917700"/>
          <p14:tracePt t="3517" x="463550" y="1924050"/>
          <p14:tracePt t="3532" x="450850" y="1930400"/>
          <p14:tracePt t="3546" x="438150" y="1930400"/>
          <p14:tracePt t="3763" x="444500" y="1930400"/>
          <p14:tracePt t="3876" x="444500" y="1924050"/>
          <p14:tracePt t="4272" x="444500" y="1943100"/>
          <p14:tracePt t="4292" x="444500" y="1949450"/>
          <p14:tracePt t="4307" x="444500" y="1955800"/>
          <p14:tracePt t="4315" x="444500" y="1962150"/>
          <p14:tracePt t="4320" x="444500" y="1968500"/>
          <p14:tracePt t="4331" x="457200" y="1974850"/>
          <p14:tracePt t="4338" x="457200" y="1981200"/>
          <p14:tracePt t="4351" x="469900" y="1987550"/>
          <p14:tracePt t="4365" x="482600" y="2000250"/>
          <p14:tracePt t="4385" x="501650" y="2019300"/>
          <p14:tracePt t="4400" x="520700" y="2032000"/>
          <p14:tracePt t="4413" x="539750" y="2063750"/>
          <p14:tracePt t="4434" x="577850" y="2082800"/>
          <p14:tracePt t="4448" x="590550" y="2082800"/>
          <p14:tracePt t="4469" x="571500" y="2089150"/>
          <p14:tracePt t="4483" x="539750" y="2089150"/>
          <p14:tracePt t="4496" x="520700" y="2082800"/>
          <p14:tracePt t="4518" x="463550" y="2057400"/>
          <p14:tracePt t="4885" x="482600" y="2082800"/>
          <p14:tracePt t="4892" x="482600" y="2095500"/>
          <p14:tracePt t="4906" x="501650" y="2108200"/>
          <p14:tracePt t="4914" x="520700" y="2146300"/>
          <p14:tracePt t="4921" x="520700" y="2171700"/>
          <p14:tracePt t="4934" x="520700" y="2184400"/>
          <p14:tracePt t="4948" x="533400" y="2247900"/>
          <p14:tracePt t="4969" x="546100" y="2279650"/>
          <p14:tracePt t="4983" x="565150" y="2330450"/>
          <p14:tracePt t="4996" x="609600" y="2495550"/>
          <p14:tracePt t="5017" x="628650" y="2794000"/>
          <p14:tracePt t="5031" x="628650" y="2876550"/>
          <p14:tracePt t="5052" x="609600" y="3130550"/>
          <p14:tracePt t="5066" x="641350" y="3276600"/>
          <p14:tracePt t="5080" x="685800" y="3346450"/>
          <p14:tracePt t="5101" x="781050" y="3505200"/>
          <p14:tracePt t="5114" x="825500" y="3562350"/>
          <p14:tracePt t="5135" x="825500" y="3587750"/>
          <p14:tracePt t="5149" x="857250" y="3638550"/>
          <p14:tracePt t="5163" x="889000" y="3670300"/>
          <p14:tracePt t="5184" x="914400" y="3689350"/>
          <p14:tracePt t="5198" x="933450" y="3702050"/>
          <p14:tracePt t="5219" x="946150" y="3708400"/>
          <p14:tracePt t="5273" x="946150" y="3714750"/>
          <p14:tracePt t="5275" x="933450" y="3714750"/>
          <p14:tracePt t="5293" x="908050" y="3721100"/>
          <p14:tracePt t="5300" x="876300" y="3721100"/>
          <p14:tracePt t="5306" x="857250" y="3721100"/>
          <p14:tracePt t="5316" x="825500" y="3733800"/>
          <p14:tracePt t="5330" x="781050" y="3740150"/>
          <p14:tracePt t="5351" x="717550" y="3752850"/>
          <p14:tracePt t="5364" x="692150" y="3759200"/>
          <p14:tracePt t="5385" x="641350" y="3771900"/>
          <p14:tracePt t="5399" x="622300" y="3771900"/>
          <p14:tracePt t="5413" x="584200" y="3771900"/>
          <p14:tracePt t="5434" x="552450" y="3771900"/>
          <p14:tracePt t="5521" x="539750" y="3765550"/>
          <p14:tracePt t="5539" x="539750" y="3759200"/>
          <p14:tracePt t="5554" x="539750" y="3752850"/>
          <p14:tracePt t="5563" x="539750" y="3746500"/>
          <p14:tracePt t="5579" x="539750" y="3740150"/>
          <p14:tracePt t="5633" x="539750" y="3727450"/>
          <p14:tracePt t="5657" x="539750" y="3721100"/>
          <p14:tracePt t="5673" x="514350" y="3702050"/>
          <p14:tracePt t="5682" x="514350" y="3695700"/>
          <p14:tracePt t="5688" x="514350" y="3689350"/>
          <p14:tracePt t="5706" x="514350" y="3676650"/>
          <p14:tracePt t="5713" x="514350" y="3663950"/>
          <p14:tracePt t="5736" x="514350" y="3651250"/>
          <p14:tracePt t="5754" x="514350" y="3644900"/>
          <p14:tracePt t="5771" x="514350" y="3632200"/>
          <p14:tracePt t="5778" x="514350" y="3619500"/>
          <p14:tracePt t="5785" x="514350" y="3606800"/>
          <p14:tracePt t="5802" x="514350" y="3594100"/>
          <p14:tracePt t="5816" x="514350" y="3581400"/>
          <p14:tracePt t="5837" x="514350" y="3568700"/>
          <p14:tracePt t="5850" x="514350" y="3556000"/>
          <p14:tracePt t="5867" x="514350" y="3549650"/>
          <p14:tracePt t="5891" x="514350" y="3536950"/>
          <p14:tracePt t="5899" x="508000" y="3524250"/>
          <p14:tracePt t="5921" x="495300" y="3505200"/>
          <p14:tracePt t="5934" x="495300" y="3486150"/>
          <p14:tracePt t="5948" x="495300" y="3467100"/>
          <p14:tracePt t="5969" x="495300" y="3448050"/>
          <p14:tracePt t="5983" x="495300" y="3441700"/>
          <p14:tracePt t="6003" x="495300" y="3429000"/>
          <p14:tracePt t="6017" x="495300" y="3416300"/>
          <p14:tracePt t="6057" x="495300" y="3403600"/>
          <p14:tracePt t="6072" x="495300" y="3397250"/>
          <p14:tracePt t="6082" x="495300" y="3390900"/>
          <p14:tracePt t="6096" x="495300" y="3384550"/>
          <p14:tracePt t="6115" x="495300" y="3371850"/>
          <p14:tracePt t="6140" x="495300" y="3365500"/>
          <p14:tracePt t="6162" x="495300" y="3359150"/>
          <p14:tracePt t="6179" x="495300" y="3346450"/>
          <p14:tracePt t="6186" x="488950" y="3346450"/>
          <p14:tracePt t="6192" x="488950" y="3340100"/>
          <p14:tracePt t="6203" x="488950" y="3333750"/>
          <p14:tracePt t="6219" x="488950" y="3327400"/>
          <p14:tracePt t="6241" x="488950" y="3314700"/>
          <p14:tracePt t="6258" x="488950" y="3308350"/>
          <p14:tracePt t="6267" x="488950" y="3302000"/>
          <p14:tracePt t="6281" x="488950" y="3289300"/>
          <p14:tracePt t="6302" x="495300" y="3244850"/>
          <p14:tracePt t="6316" x="495300" y="3225800"/>
          <p14:tracePt t="6337" x="501650" y="3187700"/>
          <p14:tracePt t="6351" x="501650" y="3162300"/>
          <p14:tracePt t="6365" x="501650" y="3111500"/>
          <p14:tracePt t="6385" x="501650" y="3028950"/>
          <p14:tracePt t="6399" x="508000" y="2997200"/>
          <p14:tracePt t="6420" x="539750" y="2895600"/>
          <p14:tracePt t="6434" x="584200" y="2832100"/>
          <p14:tracePt t="6448" x="641350" y="2749550"/>
          <p14:tracePt t="6469" x="736600" y="2679700"/>
          <p14:tracePt t="6483" x="844550" y="2597150"/>
          <p14:tracePt t="6504" x="908050" y="2552700"/>
          <p14:tracePt t="6518" x="1009650" y="2520950"/>
          <p14:tracePt t="6531" x="1657350" y="2355850"/>
          <p14:tracePt t="6552" x="2089150" y="2241550"/>
          <p14:tracePt t="6566" x="2165350" y="2222500"/>
          <p14:tracePt t="6587" x="2273300" y="2197100"/>
          <p14:tracePt t="6659" x="2266950" y="2197100"/>
          <p14:tracePt t="6667" x="2266950" y="2203450"/>
          <p14:tracePt t="6673" x="2254250" y="2216150"/>
          <p14:tracePt t="6682" x="2222500" y="2222500"/>
          <p14:tracePt t="6690" x="2203450" y="2228850"/>
          <p14:tracePt t="6698" x="2165350" y="2241550"/>
          <p14:tracePt t="6719" x="2095500" y="2254250"/>
          <p14:tracePt t="6732" x="2044700" y="2260600"/>
          <p14:tracePt t="6753" x="1803400" y="2273300"/>
          <p14:tracePt t="6767" x="1568450" y="2273300"/>
          <p14:tracePt t="6781" x="1447800" y="2273300"/>
          <p14:tracePt t="6802" x="1282700" y="2286000"/>
          <p14:tracePt t="6816" x="1257300" y="2286000"/>
          <p14:tracePt t="6875" x="1276350" y="2286000"/>
          <p14:tracePt t="6882" x="1295400" y="2286000"/>
          <p14:tracePt t="6885" x="1308100" y="2286000"/>
          <p14:tracePt t="6899" x="1346200" y="2286000"/>
          <p14:tracePt t="6920" x="1543050" y="2286000"/>
          <p14:tracePt t="6934" x="1638300" y="2286000"/>
          <p14:tracePt t="6955" x="2051050" y="2286000"/>
          <p14:tracePt t="6969" x="2292350" y="2286000"/>
          <p14:tracePt t="6982" x="2374900" y="2286000"/>
          <p14:tracePt t="7004" x="2540000" y="2286000"/>
          <p14:tracePt t="7017" x="2552700" y="2286000"/>
          <p14:tracePt t="7038" x="2565400" y="2298700"/>
          <p14:tracePt t="7091" x="2565400" y="2305050"/>
          <p14:tracePt t="7098" x="2565400" y="2311400"/>
          <p14:tracePt t="7122" x="2565400" y="2317750"/>
          <p14:tracePt t="7500" x="2571750" y="2330450"/>
          <p14:tracePt t="7504" x="2590800" y="2343150"/>
          <p14:tracePt t="7517" x="2616200" y="2362200"/>
          <p14:tracePt t="7524" x="2628900" y="2374900"/>
          <p14:tracePt t="7538" x="2647950" y="2393950"/>
          <p14:tracePt t="7554" x="2647950" y="2400300"/>
          <p14:tracePt t="7566" x="2647950" y="2406650"/>
          <p14:tracePt t="7587" x="2647950" y="2432050"/>
          <p14:tracePt t="7601" x="2635250" y="2444750"/>
          <p14:tracePt t="7622" x="2590800" y="2470150"/>
          <p14:tracePt t="7635" x="2533650" y="2508250"/>
          <p14:tracePt t="7649" x="2489200" y="2520950"/>
          <p14:tracePt t="7670" x="2444750" y="2527300"/>
          <p14:tracePt t="7684" x="2362200" y="2552700"/>
          <p14:tracePt t="7705" x="2197100" y="2597150"/>
          <p14:tracePt t="7719" x="2127250" y="2616200"/>
          <p14:tracePt t="7732" x="1968500" y="2641600"/>
          <p14:tracePt t="7753" x="1701800" y="2692400"/>
          <p14:tracePt t="7767" x="1587500" y="2717800"/>
          <p14:tracePt t="7788" x="1257300" y="2806700"/>
          <p14:tracePt t="7802" x="1085850" y="2844800"/>
          <p14:tracePt t="7816" x="1016000" y="2857500"/>
          <p14:tracePt t="7837" x="844550" y="2908300"/>
          <p14:tracePt t="7850" x="742950" y="2933700"/>
          <p14:tracePt t="7871" x="635000" y="2959100"/>
          <p14:tracePt t="7885" x="603250" y="2965450"/>
          <p14:tracePt t="7899" x="539750" y="2984500"/>
          <p14:tracePt t="7921" x="444500" y="3016250"/>
          <p14:tracePt t="7934" x="425450" y="3022600"/>
          <p14:tracePt t="7955" x="400050" y="3035300"/>
          <p14:tracePt t="7969" x="393700" y="3035300"/>
          <p14:tracePt t="8173" x="412750" y="3028950"/>
          <p14:tracePt t="8180" x="425450" y="3028950"/>
          <p14:tracePt t="8191" x="431800" y="3028950"/>
          <p14:tracePt t="8198" x="438150" y="3028950"/>
          <p14:tracePt t="8205" x="444500" y="3028950"/>
          <p14:tracePt t="8218" x="450850" y="3028950"/>
          <p14:tracePt t="8239" x="463550" y="3016250"/>
          <p14:tracePt t="8253" x="488950" y="3016250"/>
          <p14:tracePt t="8267" x="495300" y="3016250"/>
          <p14:tracePt t="8288" x="508000" y="3003550"/>
          <p14:tracePt t="8443" x="514350" y="3003550"/>
          <p14:tracePt t="8467" x="527050" y="2990850"/>
          <p14:tracePt t="8472" x="533400" y="2990850"/>
          <p14:tracePt t="8483" x="539750" y="2984500"/>
          <p14:tracePt t="8490" x="552450" y="2984500"/>
          <p14:tracePt t="8503" x="558800" y="2984500"/>
          <p14:tracePt t="8517" x="596900" y="2965450"/>
          <p14:tracePt t="8538" x="635000" y="2965450"/>
          <p14:tracePt t="8552" x="679450" y="2952750"/>
          <p14:tracePt t="8573" x="711200" y="2940050"/>
          <p14:tracePt t="8587" x="762000" y="2933700"/>
          <p14:tracePt t="8601" x="844550" y="2914650"/>
          <p14:tracePt t="8621" x="952500" y="2882900"/>
          <p14:tracePt t="8635" x="1155700" y="2838450"/>
          <p14:tracePt t="8656" x="1225550" y="2825750"/>
          <p14:tracePt t="8670" x="1352550" y="2819400"/>
          <p14:tracePt t="8684" x="1466850" y="2819400"/>
          <p14:tracePt t="8705" x="1549400" y="2819400"/>
          <p14:tracePt t="8719" x="1631950" y="2819400"/>
          <p14:tracePt t="8739" x="1765300" y="2819400"/>
          <p14:tracePt t="8753" x="1803400" y="2819400"/>
          <p14:tracePt t="8767" x="1873250" y="2819400"/>
          <p14:tracePt t="8788" x="1943100" y="2819400"/>
          <p14:tracePt t="8802" x="2006600" y="2819400"/>
          <p14:tracePt t="8823" x="2057400" y="2819400"/>
          <p14:tracePt t="8837" x="2165350" y="2819400"/>
          <p14:tracePt t="8851" x="2292350" y="2819400"/>
          <p14:tracePt t="8871" x="2400300" y="2806700"/>
          <p14:tracePt t="8885" x="2432050" y="2800350"/>
          <p14:tracePt t="9213" x="2425700" y="2800350"/>
          <p14:tracePt t="9226" x="2419350" y="2800350"/>
          <p14:tracePt t="9234" x="2413000" y="2806700"/>
          <p14:tracePt t="9257" x="2406650" y="2806700"/>
          <p14:tracePt t="9299" x="2400300" y="2806700"/>
          <p14:tracePt t="9322" x="2393950" y="2806700"/>
          <p14:tracePt t="9331" x="2381250" y="2806700"/>
          <p14:tracePt t="9337" x="2368550" y="2806700"/>
          <p14:tracePt t="9346" x="2349500" y="2806700"/>
          <p14:tracePt t="9354" x="2324100" y="2806700"/>
          <p14:tracePt t="9371" x="2298700" y="2806700"/>
          <p14:tracePt t="9385" x="2286000" y="2806700"/>
          <p14:tracePt t="9406" x="2266950" y="2806700"/>
          <p14:tracePt t="9420" x="2260600" y="2806700"/>
          <p14:tracePt t="9434" x="2247900" y="2806700"/>
          <p14:tracePt t="9455" x="2197100" y="2806700"/>
          <p14:tracePt t="9469" x="2184400" y="2825750"/>
          <p14:tracePt t="9489" x="2152650" y="2838450"/>
          <p14:tracePt t="9504" x="2108200" y="2844800"/>
          <p14:tracePt t="9517" x="2063750" y="2851150"/>
          <p14:tracePt t="9538" x="2057400" y="2851150"/>
          <p14:tracePt t="9618" x="2070100" y="2851150"/>
          <p14:tracePt t="9624" x="2082800" y="2851150"/>
          <p14:tracePt t="9635" x="2108200" y="2851150"/>
          <p14:tracePt t="9643" x="2120900" y="2851150"/>
          <p14:tracePt t="9656" x="2178050" y="2851150"/>
          <p14:tracePt t="9670" x="2273300" y="2851150"/>
          <p14:tracePt t="9684" x="2330450" y="2851150"/>
          <p14:tracePt t="9706" x="2495550" y="2851150"/>
          <p14:tracePt t="9719" x="2584450" y="2851150"/>
          <p14:tracePt t="9739" x="2679700" y="2851150"/>
          <p14:tracePt t="9753" x="2762250" y="2851150"/>
          <p14:tracePt t="9774" x="2806700" y="2851150"/>
          <p14:tracePt t="9811" x="2794000" y="2857500"/>
          <p14:tracePt t="9827" x="2762250" y="2870200"/>
          <p14:tracePt t="9834" x="2743200" y="2876550"/>
          <p14:tracePt t="9841" x="2705100" y="2882900"/>
          <p14:tracePt t="9857" x="2692400" y="2889250"/>
          <p14:tracePt t="9871" x="2609850" y="2895600"/>
          <p14:tracePt t="9885" x="2495550" y="2908300"/>
          <p14:tracePt t="9906" x="2432050" y="2927350"/>
          <p14:tracePt t="9945" x="2451100" y="2933700"/>
          <p14:tracePt t="9953" x="2457450" y="2933700"/>
          <p14:tracePt t="9959" x="2476500" y="2933700"/>
          <p14:tracePt t="9969" x="2495550" y="2933700"/>
          <p14:tracePt t="9990" x="2540000" y="2933700"/>
          <p14:tracePt t="10003" x="2584450" y="2933700"/>
          <p14:tracePt t="10024" x="2603500" y="2933700"/>
          <p14:tracePt t="10042" x="2603500" y="2940050"/>
          <p14:tracePt t="10052" x="2603500" y="2946400"/>
          <p14:tracePt t="10073" x="2584450" y="2959100"/>
          <p14:tracePt t="10087" x="2552700" y="2959100"/>
          <p14:tracePt t="10107" x="2501900" y="2971800"/>
          <p14:tracePt t="10121" x="2489200" y="2971800"/>
          <p14:tracePt t="10135" x="2476500" y="2971800"/>
          <p14:tracePt t="10168" x="2482850" y="2971800"/>
          <p14:tracePt t="10187" x="2489200" y="2965450"/>
          <p14:tracePt t="10194" x="2508250" y="2952750"/>
          <p14:tracePt t="10205" x="2514600" y="2952750"/>
          <p14:tracePt t="10218" x="2533650" y="2940050"/>
          <p14:tracePt t="10239" x="2546350" y="2927350"/>
          <p14:tracePt t="10253" x="2552700" y="2927350"/>
          <p14:tracePt t="10702" x="2552700" y="2914650"/>
          <p14:tracePt t="10737" x="2552700" y="2908300"/>
          <p14:tracePt t="10810" x="2546350" y="2908300"/>
          <p14:tracePt t="10818" x="2540000" y="2908300"/>
          <p14:tracePt t="10835" x="2527300" y="2908300"/>
          <p14:tracePt t="10848" x="2514600" y="2908300"/>
          <p14:tracePt t="10867" x="2501900" y="2908300"/>
          <p14:tracePt t="10872" x="2495550" y="2908300"/>
          <p14:tracePt t="10880" x="2489200" y="2908300"/>
          <p14:tracePt t="10888" x="2482850" y="2908300"/>
          <p14:tracePt t="10906" x="2451100" y="2908300"/>
          <p14:tracePt t="10921" x="2381250" y="2921000"/>
          <p14:tracePt t="10941" x="2324100" y="2933700"/>
          <p14:tracePt t="10955" x="2254250" y="2952750"/>
          <p14:tracePt t="10969" x="2152650" y="2971800"/>
          <p14:tracePt t="10989" x="2025650" y="3003550"/>
          <p14:tracePt t="11003" x="1885950" y="3048000"/>
          <p14:tracePt t="11024" x="1720850" y="3092450"/>
          <p14:tracePt t="11038" x="1562100" y="3130550"/>
          <p14:tracePt t="11052" x="1403350" y="3181350"/>
          <p14:tracePt t="11073" x="1276350" y="3213100"/>
          <p14:tracePt t="11087" x="1168400" y="3244850"/>
          <p14:tracePt t="11107" x="1041400" y="3276600"/>
          <p14:tracePt t="11121" x="1028700" y="3276600"/>
          <p14:tracePt t="11143" x="977900" y="3295650"/>
          <p14:tracePt t="11156" x="965200" y="3302000"/>
          <p14:tracePt t="11227" x="965200" y="3314700"/>
          <p14:tracePt t="11233" x="971550" y="3327400"/>
          <p14:tracePt t="11242" x="971550" y="3333750"/>
          <p14:tracePt t="11248" x="971550" y="3340100"/>
          <p14:tracePt t="11265" x="971550" y="3346450"/>
          <p14:tracePt t="11281" x="977900" y="3352800"/>
          <p14:tracePt t="11305" x="996950" y="3352800"/>
          <p14:tracePt t="11323" x="990600" y="3352800"/>
          <p14:tracePt t="11582" x="990600" y="3340100"/>
          <p14:tracePt t="11627" x="996950" y="3340100"/>
          <p14:tracePt t="11671" x="996950" y="3327400"/>
          <p14:tracePt t="11707" x="996950" y="3314700"/>
          <p14:tracePt t="11712" x="1009650" y="3314700"/>
          <p14:tracePt t="11730" x="1009650" y="3308350"/>
          <p14:tracePt t="11737" x="1009650" y="3302000"/>
          <p14:tracePt t="11746" x="1009650" y="3295650"/>
          <p14:tracePt t="11753" x="1009650" y="3289300"/>
          <p14:tracePt t="11774" x="1009650" y="3276600"/>
          <p14:tracePt t="11788" x="1009650" y="3257550"/>
          <p14:tracePt t="11809" x="1009650" y="3232150"/>
          <p14:tracePt t="11827" x="1009650" y="3219450"/>
          <p14:tracePt t="11836" x="1009650" y="3213100"/>
          <p14:tracePt t="11857" x="1009650" y="3187700"/>
          <p14:tracePt t="11871" x="1009650" y="3168650"/>
          <p14:tracePt t="11892" x="1016000" y="3136900"/>
          <p14:tracePt t="11906" x="1016000" y="3117850"/>
          <p14:tracePt t="11921" x="1016000" y="3105150"/>
          <p14:tracePt t="11941" x="1016000" y="3098800"/>
          <p14:tracePt t="11955" x="1009650" y="3086100"/>
          <p14:tracePt t="11976" x="1009650" y="3079750"/>
          <p14:tracePt t="11989" x="1009650" y="3073400"/>
          <p14:tracePt t="12003" x="1009650" y="3054350"/>
          <p14:tracePt t="12024" x="1009650" y="3041650"/>
          <p14:tracePt t="12038" x="1009650" y="3035300"/>
          <p14:tracePt t="12059" x="1009650" y="3022600"/>
          <p14:tracePt t="12073" x="1016000" y="3009900"/>
          <p14:tracePt t="12090" x="1016000" y="3003550"/>
          <p14:tracePt t="12120" x="1016000" y="2997200"/>
          <p14:tracePt t="13705" x="1016000" y="3003550"/>
          <p14:tracePt t="13707" x="1016000" y="3028950"/>
          <p14:tracePt t="13725" x="1016000" y="3086100"/>
          <p14:tracePt t="13732" x="1016000" y="3105150"/>
          <p14:tracePt t="13739" x="1035050" y="3155950"/>
          <p14:tracePt t="13760" x="1079500" y="3244850"/>
          <p14:tracePt t="13774" x="1098550" y="3263900"/>
          <p14:tracePt t="13795" x="1149350" y="3340100"/>
          <p14:tracePt t="13809" x="1149350" y="3352800"/>
          <p14:tracePt t="13823" x="1162050" y="3403600"/>
          <p14:tracePt t="13844" x="1181100" y="3479800"/>
          <p14:tracePt t="13857" x="1168400" y="3517900"/>
          <p14:tracePt t="13871" x="1149350" y="3543300"/>
          <p14:tracePt t="13892" x="1085850" y="3625850"/>
          <p14:tracePt t="13906" x="1060450" y="3657600"/>
          <p14:tracePt t="13927" x="1035050" y="3689350"/>
          <p14:tracePt t="13941" x="1016000" y="3708400"/>
          <p14:tracePt t="13955" x="1009650" y="3721100"/>
          <p14:tracePt t="13975" x="1009650" y="3727450"/>
          <p14:tracePt t="13995" x="1009650" y="3733800"/>
          <p14:tracePt t="14010" x="1016000" y="3759200"/>
          <p14:tracePt t="14024" x="1028700" y="3771900"/>
          <p14:tracePt t="14045" x="1092200" y="3790950"/>
          <p14:tracePt t="14059" x="1111250" y="3803650"/>
          <p14:tracePt t="14072" x="1130300" y="3803650"/>
          <p14:tracePt t="14094" x="1136650" y="3803650"/>
          <p14:tracePt t="14139" x="1149350" y="3803650"/>
          <p14:tracePt t="14144" x="1168400" y="3816350"/>
          <p14:tracePt t="14160" x="1193800" y="3816350"/>
          <p14:tracePt t="14168" x="1200150" y="3816350"/>
          <p14:tracePt t="14186" x="1212850" y="3816350"/>
          <p14:tracePt t="14194" x="1225550" y="3816350"/>
          <p14:tracePt t="14364" x="1231900" y="3816350"/>
          <p14:tracePt t="14475" x="1238250" y="3816350"/>
          <p14:tracePt t="14523" x="1238250" y="3822700"/>
          <p14:tracePt t="14561" x="1238250" y="3829050"/>
          <p14:tracePt t="14568" x="1250950" y="3829050"/>
          <p14:tracePt t="14577" x="1263650" y="3835400"/>
          <p14:tracePt t="14582" x="1276350" y="3835400"/>
          <p14:tracePt t="14594" x="1308100" y="3841750"/>
          <p14:tracePt t="14607" x="1365250" y="3854450"/>
          <p14:tracePt t="14628" x="1428750" y="3860800"/>
          <p14:tracePt t="14642" x="1466850" y="3873500"/>
          <p14:tracePt t="14656" x="1492250" y="3886200"/>
          <p14:tracePt t="14677" x="1498600" y="3886200"/>
          <p14:tracePt t="14723" x="1504950" y="3886200"/>
          <p14:tracePt t="14739" x="1504950" y="3898900"/>
          <p14:tracePt t="14748" x="1485900" y="3898900"/>
          <p14:tracePt t="14760" x="1485900" y="3911600"/>
          <p14:tracePt t="14768" x="1466850" y="3911600"/>
          <p14:tracePt t="14774" x="1454150" y="3911600"/>
          <p14:tracePt t="14795" x="1403350" y="3911600"/>
          <p14:tracePt t="14809" x="1352550" y="3911600"/>
          <p14:tracePt t="14822" x="1320800" y="3905250"/>
          <p14:tracePt t="14844" x="1295400" y="3898900"/>
          <p14:tracePt t="14907" x="1301750" y="3892550"/>
          <p14:tracePt t="14914" x="1314450" y="3892550"/>
          <p14:tracePt t="14921" x="1346200" y="3892550"/>
          <p14:tracePt t="14928" x="1377950" y="3892550"/>
          <p14:tracePt t="14941" x="1397000" y="3892550"/>
          <p14:tracePt t="14962" x="1543050" y="3892550"/>
          <p14:tracePt t="14975" x="1600200" y="3892550"/>
          <p14:tracePt t="14989" x="1720850" y="3892550"/>
          <p14:tracePt t="15010" x="1835150" y="3892550"/>
          <p14:tracePt t="15024" x="1936750" y="3905250"/>
          <p14:tracePt t="15045" x="2057400" y="3930650"/>
          <p14:tracePt t="15059" x="2216150" y="3962400"/>
          <p14:tracePt t="15074" x="2266950" y="3962400"/>
          <p14:tracePt t="15093" x="2343150" y="3962400"/>
          <p14:tracePt t="15107" x="2362200" y="3962400"/>
          <p14:tracePt t="15128" x="2368550" y="3981450"/>
          <p14:tracePt t="15142" x="2381250" y="3981450"/>
          <p14:tracePt t="15156" x="2381250" y="3962400"/>
          <p14:tracePt t="15176" x="2343150" y="3962400"/>
          <p14:tracePt t="15435" x="2355850" y="3962400"/>
          <p14:tracePt t="15442" x="2368550" y="3962400"/>
          <p14:tracePt t="15455" x="2387600" y="3962400"/>
          <p14:tracePt t="15462" x="2406650" y="3962400"/>
          <p14:tracePt t="15475" x="2432050" y="3962400"/>
          <p14:tracePt t="15496" x="2501900" y="3962400"/>
          <p14:tracePt t="15510" x="2540000" y="3962400"/>
          <p14:tracePt t="15524" x="2622550" y="3962400"/>
          <p14:tracePt t="15545" x="2768600" y="3962400"/>
          <p14:tracePt t="15559" x="2819400" y="3962400"/>
          <p14:tracePt t="15580" x="2940050" y="3962400"/>
          <p14:tracePt t="15594" x="2997200" y="3962400"/>
          <p14:tracePt t="15607" x="3022600" y="3962400"/>
          <p14:tracePt t="15628" x="3048000" y="3956050"/>
          <p14:tracePt t="15683" x="3060700" y="3956050"/>
          <p14:tracePt t="15962" x="3054350" y="3949700"/>
          <p14:tracePt t="15969" x="3041650" y="3949700"/>
          <p14:tracePt t="15970" x="3028950" y="3949700"/>
          <p14:tracePt t="15982" x="3016250" y="3949700"/>
          <p14:tracePt t="15996" x="3009900" y="3949700"/>
          <p14:tracePt t="16022" x="3003550" y="3949700"/>
          <p14:tracePt t="16040" x="2990850" y="3949700"/>
          <p14:tracePt t="16056" x="2978150" y="3956050"/>
          <p14:tracePt t="16064" x="2965450" y="3956050"/>
          <p14:tracePt t="16079" x="2940050" y="3962400"/>
          <p14:tracePt t="16094" x="2889250" y="3968750"/>
          <p14:tracePt t="16107" x="2863850" y="3981450"/>
          <p14:tracePt t="16128" x="2838450" y="3981450"/>
          <p14:tracePt t="16142" x="2813050" y="3981450"/>
          <p14:tracePt t="16163" x="2755900" y="3994150"/>
          <p14:tracePt t="16178" x="2724150" y="4000500"/>
          <p14:tracePt t="16190" x="2673350" y="4013200"/>
          <p14:tracePt t="16212" x="2603500" y="4013200"/>
          <p14:tracePt t="16225" x="2489200" y="4013200"/>
          <p14:tracePt t="16247" x="2374900" y="4013200"/>
          <p14:tracePt t="16260" x="2241550" y="4013200"/>
          <p14:tracePt t="16274" x="2152650" y="4013200"/>
          <p14:tracePt t="16295" x="2082800" y="4013200"/>
          <p14:tracePt t="16309" x="2012950" y="4013200"/>
          <p14:tracePt t="16330" x="1885950" y="4013200"/>
          <p14:tracePt t="16344" x="1835150" y="4013200"/>
          <p14:tracePt t="16357" x="1733550" y="4013200"/>
          <p14:tracePt t="16379" x="1549400" y="4013200"/>
          <p14:tracePt t="16392" x="1492250" y="4013200"/>
          <p14:tracePt t="16413" x="1346200" y="4013200"/>
          <p14:tracePt t="16427" x="1308100" y="4013200"/>
          <p14:tracePt t="16450" x="1295400" y="4013200"/>
          <p14:tracePt t="16491" x="1295400" y="4006850"/>
          <p14:tracePt t="16497" x="1289050" y="4006850"/>
          <p14:tracePt t="16512" x="1282700" y="4006850"/>
          <p14:tracePt t="16521" x="1270000" y="3994150"/>
          <p14:tracePt t="16524" x="1263650" y="3994150"/>
          <p14:tracePt t="16545" x="1257300" y="3981450"/>
          <p14:tracePt t="16558" x="1244600" y="3968750"/>
          <p14:tracePt t="16580" x="1206500" y="3943350"/>
          <p14:tracePt t="16594" x="1181100" y="3930650"/>
          <p14:tracePt t="16608" x="1168400" y="3917950"/>
          <p14:tracePt t="16628" x="1130300" y="3898900"/>
          <p14:tracePt t="16642" x="1098550" y="3873500"/>
          <p14:tracePt t="16663" x="1066800" y="3860800"/>
          <p14:tracePt t="16677" x="1035050" y="3835400"/>
          <p14:tracePt t="16691" x="1022350" y="3816350"/>
          <p14:tracePt t="16712" x="990600" y="3790950"/>
          <p14:tracePt t="16725" x="971550" y="3771900"/>
          <p14:tracePt t="16746" x="933450" y="3740150"/>
          <p14:tracePt t="16760" x="933450" y="3721100"/>
          <p14:tracePt t="16774" x="920750" y="3708400"/>
          <p14:tracePt t="16795" x="901700" y="3657600"/>
          <p14:tracePt t="16809" x="882650" y="3606800"/>
          <p14:tracePt t="16830" x="869950" y="3549650"/>
          <p14:tracePt t="16844" x="876300" y="3511550"/>
          <p14:tracePt t="16864" x="889000" y="3454400"/>
          <p14:tracePt t="16878" x="895350" y="3422650"/>
          <p14:tracePt t="16892" x="914400" y="3390900"/>
          <p14:tracePt t="16913" x="939800" y="3314700"/>
          <p14:tracePt t="16927" x="939800" y="3302000"/>
          <p14:tracePt t="16948" x="939800" y="3257550"/>
          <p14:tracePt t="16961" x="952500" y="3232150"/>
          <p14:tracePt t="16975" x="952500" y="3225800"/>
          <p14:tracePt t="16996" x="1009650" y="3194050"/>
          <p14:tracePt t="17010" x="1079500" y="3187700"/>
          <p14:tracePt t="17031" x="1117600" y="3187700"/>
          <p14:tracePt t="17045" x="1130300" y="3194050"/>
          <p14:tracePt t="17059" x="1143000" y="3200400"/>
          <p14:tracePt t="17080" x="1162050" y="3244850"/>
          <p14:tracePt t="17094" x="1187450" y="3263900"/>
          <p14:tracePt t="17114" x="1314450" y="3314700"/>
          <p14:tracePt t="17128" x="1492250" y="3365500"/>
          <p14:tracePt t="17142" x="1574800" y="3371850"/>
          <p14:tracePt t="17163" x="1866900" y="3378200"/>
          <p14:tracePt t="17177" x="2025650" y="3378200"/>
          <p14:tracePt t="17198" x="2159000" y="3378200"/>
          <p14:tracePt t="17211" x="2286000" y="3378200"/>
          <p14:tracePt t="17225" x="2463800" y="3378200"/>
          <p14:tracePt t="17246" x="2863850" y="3378200"/>
          <p14:tracePt t="17260" x="3060700" y="3378200"/>
          <p14:tracePt t="17281" x="3505200" y="3340100"/>
          <p14:tracePt t="17295" x="3708400" y="3333750"/>
          <p14:tracePt t="17308" x="3778250" y="3333750"/>
          <p14:tracePt t="17330" x="3860800" y="3333750"/>
          <p14:tracePt t="17387" x="3854450" y="3333750"/>
          <p14:tracePt t="17402" x="3841750" y="3333750"/>
          <p14:tracePt t="17411" x="3816350" y="3333750"/>
          <p14:tracePt t="17417" x="3771900" y="3333750"/>
          <p14:tracePt t="17425" x="3708400" y="3333750"/>
          <p14:tracePt t="17432" x="3651250" y="3340100"/>
          <p14:tracePt t="17448" x="3581400" y="3340100"/>
          <p14:tracePt t="17462" x="3390900" y="3340100"/>
          <p14:tracePt t="17475" x="3181350" y="3340100"/>
          <p14:tracePt t="17496" x="2813050" y="3340100"/>
          <p14:tracePt t="17510" x="2616200" y="3340100"/>
          <p14:tracePt t="17531" x="2457450" y="3340100"/>
          <p14:tracePt t="17545" x="2406650" y="3340100"/>
          <p14:tracePt t="17559" x="2362200" y="3333750"/>
          <p14:tracePt t="17579" x="2368550" y="3308350"/>
          <p14:tracePt t="17593" x="2444750" y="3282950"/>
          <p14:tracePt t="17614" x="2520950" y="3232150"/>
          <p14:tracePt t="17628" x="2609850" y="3194050"/>
          <p14:tracePt t="17642" x="2660650" y="3181350"/>
          <p14:tracePt t="17663" x="2762250" y="3136900"/>
          <p14:tracePt t="17677" x="2882900" y="3111500"/>
          <p14:tracePt t="17698" x="3162300" y="3092450"/>
          <p14:tracePt t="17712" x="3251200" y="3092450"/>
          <p14:tracePt t="17725" x="3371850" y="3105150"/>
          <p14:tracePt t="17746" x="3384550" y="3143250"/>
          <p14:tracePt t="17760" x="3378200" y="3162300"/>
          <p14:tracePt t="17781" x="3302000" y="3200400"/>
          <p14:tracePt t="17795" x="3263900" y="3225800"/>
          <p14:tracePt t="17808" x="3257550" y="3225800"/>
          <p14:tracePt t="17830" x="3282950" y="3244850"/>
          <p14:tracePt t="17843" x="3340100" y="3244850"/>
          <p14:tracePt t="17864" x="3549650" y="3244850"/>
          <p14:tracePt t="17878" x="3867150" y="3244850"/>
          <p14:tracePt t="17892" x="4140200" y="3244850"/>
          <p14:tracePt t="17914" x="4349750" y="3244850"/>
          <p14:tracePt t="17927" x="4387850" y="3244850"/>
          <p14:tracePt t="17948" x="4394200" y="3244850"/>
          <p14:tracePt t="17962" x="4375150" y="3244850"/>
          <p14:tracePt t="17975" x="4337050" y="3263900"/>
          <p14:tracePt t="17996" x="4222750" y="3276600"/>
          <p14:tracePt t="18010" x="4019550" y="3321050"/>
          <p14:tracePt t="18031" x="3949700" y="3340100"/>
          <p14:tracePt t="18045" x="3841750" y="3365500"/>
          <p14:tracePt t="18059" x="3771900" y="3378200"/>
          <p14:tracePt t="18080" x="3721100" y="3378200"/>
          <p14:tracePt t="18129" x="3733800" y="3378200"/>
          <p14:tracePt t="18147" x="3752850" y="3378200"/>
          <p14:tracePt t="18154" x="3778250" y="3371850"/>
          <p14:tracePt t="18163" x="3803650" y="3359150"/>
          <p14:tracePt t="18177" x="3886200" y="3340100"/>
          <p14:tracePt t="18198" x="3968750" y="3321050"/>
          <p14:tracePt t="18212" x="4038600" y="3302000"/>
          <p14:tracePt t="18232" x="4083050" y="3295650"/>
          <p14:tracePt t="18246" x="4095750" y="3295650"/>
          <p14:tracePt t="18260" x="4121150" y="3295650"/>
          <p14:tracePt t="18281" x="4127500" y="3295650"/>
          <p14:tracePt t="18371" x="4121150" y="3295650"/>
          <p14:tracePt t="18393" x="4114800" y="3295650"/>
          <p14:tracePt t="18457" x="4114800" y="3289300"/>
          <p14:tracePt t="18489" x="4108450" y="3289300"/>
          <p14:tracePt t="18494" x="4108450" y="3282950"/>
          <p14:tracePt t="18651" x="4102100" y="3276600"/>
          <p14:tracePt t="18695" x="4102100" y="3270250"/>
          <p14:tracePt t="19084" x="4076700" y="3270250"/>
          <p14:tracePt t="19088" x="4057650" y="3270250"/>
          <p14:tracePt t="19107" x="3975100" y="3270250"/>
          <p14:tracePt t="19115" x="3924300" y="3263900"/>
          <p14:tracePt t="19128" x="3835400" y="3251200"/>
          <p14:tracePt t="19149" x="3606800" y="3194050"/>
          <p14:tracePt t="19163" x="3498850" y="3168650"/>
          <p14:tracePt t="19177" x="3397250" y="3136900"/>
          <p14:tracePt t="19198" x="3295650" y="3079750"/>
          <p14:tracePt t="19211" x="3194050" y="3022600"/>
          <p14:tracePt t="19232" x="3086100" y="2933700"/>
          <p14:tracePt t="19246" x="3067050" y="2895600"/>
          <p14:tracePt t="19260" x="3054350" y="2825750"/>
          <p14:tracePt t="19281" x="3086100" y="2736850"/>
          <p14:tracePt t="19295" x="3098800" y="2705100"/>
          <p14:tracePt t="19316" x="3168650" y="2667000"/>
          <p14:tracePt t="19330" x="3194050" y="2654300"/>
          <p14:tracePt t="19343" x="3238500" y="2641600"/>
          <p14:tracePt t="19364" x="3244850" y="2641600"/>
          <p14:tracePt t="19393" x="3251200" y="2641600"/>
          <p14:tracePt t="19400" x="3257550" y="2660650"/>
          <p14:tracePt t="19413" x="3257550" y="2673350"/>
          <p14:tracePt t="19427" x="3289300" y="2711450"/>
          <p14:tracePt t="19448" x="3308350" y="2749550"/>
          <p14:tracePt t="19461" x="3346450" y="2768600"/>
          <p14:tracePt t="19483" x="3390900" y="2800350"/>
          <p14:tracePt t="19496" x="3422650" y="2825750"/>
          <p14:tracePt t="19517" x="3454400" y="2838450"/>
          <p14:tracePt t="19531" x="3479800" y="2857500"/>
          <p14:tracePt t="19545" x="3505200" y="2870200"/>
          <p14:tracePt t="19566" x="3556000" y="2895600"/>
          <p14:tracePt t="19580" x="3575050" y="2908300"/>
          <p14:tracePt t="19593" x="3587750" y="2921000"/>
          <p14:tracePt t="19614" x="3600450" y="2933700"/>
          <p14:tracePt t="19628" x="3606800" y="2933700"/>
          <p14:tracePt t="19649" x="3619500" y="2952750"/>
          <p14:tracePt t="19663" x="3625850" y="2952750"/>
          <p14:tracePt t="19677" x="3625850" y="2959100"/>
          <p14:tracePt t="19697" x="3625850" y="2965450"/>
          <p14:tracePt t="19712" x="3625850" y="2971800"/>
          <p14:tracePt t="19732" x="3638550" y="2971800"/>
          <p14:tracePt t="19746" x="3638550" y="2984500"/>
          <p14:tracePt t="19767" x="3638550" y="2990850"/>
          <p14:tracePt t="19790" x="3638550" y="3003550"/>
          <p14:tracePt t="19808" x="3638550" y="3009900"/>
          <p14:tracePt t="19815" x="3638550" y="3016250"/>
          <p14:tracePt t="19833" x="3638550" y="3022600"/>
          <p14:tracePt t="19850" x="3638550" y="3035300"/>
          <p14:tracePt t="19864" x="3638550" y="3041650"/>
          <p14:tracePt t="19886" x="3638550" y="3048000"/>
          <p14:tracePt t="20028" x="3632200" y="3048000"/>
          <p14:tracePt t="20041" x="3619500" y="3048000"/>
          <p14:tracePt t="20049" x="3600450" y="3048000"/>
          <p14:tracePt t="20054" x="3568700" y="3054350"/>
          <p14:tracePt t="20065" x="3549650" y="3054350"/>
          <p14:tracePt t="20080" x="3448050" y="3067050"/>
          <p14:tracePt t="20100" x="3314700" y="3086100"/>
          <p14:tracePt t="20114" x="3162300" y="3111500"/>
          <p14:tracePt t="20128" x="3022600" y="3136900"/>
          <p14:tracePt t="20149" x="2851150" y="3162300"/>
          <p14:tracePt t="20163" x="2787650" y="3181350"/>
          <p14:tracePt t="20184" x="2584450" y="3225800"/>
          <p14:tracePt t="20198" x="2495550" y="3251200"/>
          <p14:tracePt t="20211" x="2298700" y="3295650"/>
          <p14:tracePt t="20232" x="2044700" y="3359150"/>
          <p14:tracePt t="20246" x="1644650" y="3467100"/>
          <p14:tracePt t="20267" x="1390650" y="3517900"/>
          <p14:tracePt t="20281" x="1143000" y="3568700"/>
          <p14:tracePt t="20295" x="1054100" y="3587750"/>
          <p14:tracePt t="20315" x="895350" y="3632200"/>
          <p14:tracePt t="20330" x="895350" y="3638550"/>
          <p14:tracePt t="20350" x="895350" y="3651250"/>
          <p14:tracePt t="20364" x="920750" y="3683000"/>
          <p14:tracePt t="20378" x="952500" y="3702050"/>
          <p14:tracePt t="20399" x="1016000" y="3740150"/>
          <p14:tracePt t="20413" x="1092200" y="3790950"/>
          <p14:tracePt t="20434" x="1174750" y="3848100"/>
          <p14:tracePt t="20448" x="1200150" y="3867150"/>
          <p14:tracePt t="20461" x="1276350" y="3911600"/>
          <p14:tracePt t="20482" x="1289050" y="3924300"/>
          <p14:tracePt t="20553" x="1289050" y="3917950"/>
          <p14:tracePt t="20571" x="1289050" y="3898900"/>
          <p14:tracePt t="20579" x="1289050" y="3867150"/>
          <p14:tracePt t="20580" x="1295400" y="3835400"/>
          <p14:tracePt t="20592" x="1295400" y="3803650"/>
          <p14:tracePt t="20601" x="1308100" y="3771900"/>
          <p14:tracePt t="20614" x="1308100" y="3733800"/>
          <p14:tracePt t="20628" x="1308100" y="3689350"/>
          <p14:tracePt t="20649" x="1308100" y="3549650"/>
          <p14:tracePt t="20663" x="1301750" y="3498850"/>
          <p14:tracePt t="20684" x="1250950" y="3340100"/>
          <p14:tracePt t="20698" x="1212850" y="3251200"/>
          <p14:tracePt t="20711" x="1193800" y="3206750"/>
          <p14:tracePt t="20732" x="1136650" y="3092450"/>
          <p14:tracePt t="20746" x="1098550" y="3041650"/>
          <p14:tracePt t="20767" x="1092200" y="3028950"/>
          <p14:tracePt t="20807" x="1085850" y="3028950"/>
          <p14:tracePt t="20816" x="1085850" y="3041650"/>
          <p14:tracePt t="20835" x="1085850" y="3060700"/>
          <p14:tracePt t="20842" x="1085850" y="3092450"/>
          <p14:tracePt t="20850" x="1073150" y="3124200"/>
          <p14:tracePt t="20864" x="1073150" y="3168650"/>
          <p14:tracePt t="20878" x="1066800" y="3200400"/>
          <p14:tracePt t="20899" x="1035050" y="3346450"/>
          <p14:tracePt t="20913" x="1035050" y="3454400"/>
          <p14:tracePt t="20935" x="1035050" y="3556000"/>
          <p14:tracePt t="20948" x="1035050" y="3651250"/>
          <p14:tracePt t="20961" x="1041400" y="3752850"/>
          <p14:tracePt t="20982" x="1060450" y="3822700"/>
          <p14:tracePt t="20996" x="1073150" y="3867150"/>
          <p14:tracePt t="21017" x="1073150" y="3886200"/>
          <p14:tracePt t="21040" x="1079500" y="3886200"/>
          <p14:tracePt t="21065" x="1079500" y="3879850"/>
          <p14:tracePt t="21072" x="1079500" y="3873500"/>
          <p14:tracePt t="21080" x="1079500" y="3867150"/>
          <p14:tracePt t="21101" x="1079500" y="3822700"/>
          <p14:tracePt t="21114" x="1073150" y="3778250"/>
          <p14:tracePt t="21135" x="1073150" y="3702050"/>
          <p14:tracePt t="21149" x="1073150" y="3651250"/>
          <p14:tracePt t="21163" x="1073150" y="3549650"/>
          <p14:tracePt t="21183" x="1060450" y="3390900"/>
          <p14:tracePt t="21197" x="1060450" y="3346450"/>
          <p14:tracePt t="21219" x="1060450" y="3257550"/>
          <p14:tracePt t="21232" x="1054100" y="3219450"/>
          <p14:tracePt t="21246" x="1047750" y="3206750"/>
          <p14:tracePt t="21267" x="1041400" y="3194050"/>
          <p14:tracePt t="21336" x="1041400" y="3200400"/>
          <p14:tracePt t="21345" x="1041400" y="3206750"/>
          <p14:tracePt t="21351" x="1041400" y="3213100"/>
          <p14:tracePt t="21360" x="1041400" y="3219450"/>
          <p14:tracePt t="21374" x="1041400" y="3232150"/>
          <p14:tracePt t="21408" x="1041400" y="3238500"/>
          <p14:tracePt t="22045" x="1035050" y="3238500"/>
          <p14:tracePt t="22047" x="1022350" y="3206750"/>
          <p14:tracePt t="22051" x="1016000" y="3155950"/>
          <p14:tracePt t="22066" x="1003300" y="3092450"/>
          <p14:tracePt t="22080" x="1003300" y="3079750"/>
          <p14:tracePt t="22100" x="996950" y="3054350"/>
          <p14:tracePt t="22147" x="996950" y="3060700"/>
          <p14:tracePt t="22163" x="990600" y="3073400"/>
          <p14:tracePt t="22168" x="990600" y="3086100"/>
          <p14:tracePt t="22174" x="984250" y="3098800"/>
          <p14:tracePt t="22184" x="984250" y="3111500"/>
          <p14:tracePt t="22197" x="971550" y="3130550"/>
          <p14:tracePt t="22219" x="971550" y="3155950"/>
          <p14:tracePt t="22232" x="977900" y="3181350"/>
          <p14:tracePt t="22253" x="1016000" y="3213100"/>
          <p14:tracePt t="22267" x="1060450" y="3219450"/>
          <p14:tracePt t="22281" x="1092200" y="3232150"/>
          <p14:tracePt t="22302" x="1162050" y="3251200"/>
          <p14:tracePt t="22315" x="1238250" y="3295650"/>
          <p14:tracePt t="22339" x="1244600" y="3308350"/>
          <p14:tracePt t="22350" x="1238250" y="3333750"/>
          <p14:tracePt t="22364" x="1193800" y="3384550"/>
          <p14:tracePt t="22385" x="984250" y="3511550"/>
          <p14:tracePt t="22399" x="914400" y="3562350"/>
          <p14:tracePt t="22420" x="685800" y="3689350"/>
          <p14:tracePt t="22433" x="666750" y="3714750"/>
          <p14:tracePt t="22447" x="685800" y="3746500"/>
          <p14:tracePt t="22469" x="800100" y="3790950"/>
          <p14:tracePt t="22482" x="965200" y="3816350"/>
          <p14:tracePt t="22503" x="1174750" y="3822700"/>
          <p14:tracePt t="22518" x="1416050" y="3822700"/>
          <p14:tracePt t="22531" x="1600200" y="3841750"/>
          <p14:tracePt t="22552" x="1689100" y="3854450"/>
          <p14:tracePt t="22565" x="1701800" y="3860800"/>
          <p14:tracePt t="22586" x="1708150" y="3873500"/>
          <p14:tracePt t="22601" x="1708150" y="3886200"/>
          <p14:tracePt t="22614" x="1714500" y="3898900"/>
          <p14:tracePt t="22635" x="1739900" y="3924300"/>
          <p14:tracePt t="22649" x="1790700" y="3956050"/>
          <p14:tracePt t="22670" x="1860550" y="3994150"/>
          <p14:tracePt t="22684" x="1898650" y="4000500"/>
          <p14:tracePt t="22697" x="1968500" y="4013200"/>
          <p14:tracePt t="22718" x="2032000" y="4025900"/>
          <p14:tracePt t="22732" x="2070100" y="4025900"/>
          <p14:tracePt t="22753" x="2082800" y="4025900"/>
          <p14:tracePt t="22768" x="2089150" y="4025900"/>
          <p14:tracePt t="22781" x="2095500" y="4025900"/>
          <p14:tracePt t="22802" x="2108200" y="4025900"/>
          <p14:tracePt t="24091" x="2082800" y="4032250"/>
          <p14:tracePt t="24098" x="2082800" y="4038600"/>
          <p14:tracePt t="24114" x="2101850" y="4044950"/>
          <p14:tracePt t="24121" x="2089150" y="4044950"/>
          <p14:tracePt t="24135" x="2076450" y="4038600"/>
          <p14:tracePt t="24380" x="2063750" y="4038600"/>
          <p14:tracePt t="24424" x="2057400" y="4038600"/>
          <p14:tracePt t="24441" x="2038350" y="4038600"/>
          <p14:tracePt t="24457" x="2025650" y="4038600"/>
          <p14:tracePt t="24462" x="2006600" y="4038600"/>
          <p14:tracePt t="24473" x="1974850" y="4044950"/>
          <p14:tracePt t="24480" x="1955800" y="4051300"/>
          <p14:tracePt t="24486" x="1930400" y="4070350"/>
          <p14:tracePt t="24503" x="1898650" y="4089400"/>
          <p14:tracePt t="24517" x="1841500" y="4114800"/>
          <p14:tracePt t="24538" x="1771650" y="4165600"/>
          <p14:tracePt t="24552" x="1758950" y="4171950"/>
          <p14:tracePt t="24566" x="1733550" y="4184650"/>
          <p14:tracePt t="24586" x="1695450" y="4210050"/>
          <p14:tracePt t="24600" x="1670050" y="4241800"/>
          <p14:tracePt t="24621" x="1593850" y="4292600"/>
          <p14:tracePt t="24635" x="1536700" y="4324350"/>
          <p14:tracePt t="24649" x="1492250" y="4362450"/>
          <p14:tracePt t="24670" x="1441450" y="4387850"/>
          <p14:tracePt t="24683" x="1403350" y="4400550"/>
          <p14:tracePt t="24704" x="1358900" y="4413250"/>
          <p14:tracePt t="24719" x="1352550" y="4413250"/>
          <p14:tracePt t="24732" x="1346200" y="4413250"/>
          <p14:tracePt t="24753" x="1346200" y="4419600"/>
          <p14:tracePt t="24767" x="1346200" y="4425950"/>
          <p14:tracePt t="24788" x="1333500" y="4425950"/>
          <p14:tracePt t="24802" x="1327150" y="4432300"/>
          <p14:tracePt t="24857" x="1314450" y="4432300"/>
          <p14:tracePt t="24888" x="1314450" y="4438650"/>
          <p14:tracePt t="24912" x="1308100" y="4438650"/>
          <p14:tracePt t="24928" x="1301750" y="4438650"/>
          <p14:tracePt t="24942" x="1295400" y="4451350"/>
          <p14:tracePt t="24967" x="1289050" y="4451350"/>
          <p14:tracePt t="25027" x="1289050" y="4457700"/>
          <p14:tracePt t="25038" x="1289050" y="4464050"/>
          <p14:tracePt t="25056" x="1282700" y="4464050"/>
          <p14:tracePt t="25568" x="1282700" y="4476750"/>
          <p14:tracePt t="25613" x="1276350" y="4476750"/>
          <p14:tracePt t="25614" x="1270000" y="4457700"/>
          <p14:tracePt t="25621" x="1250950" y="4438650"/>
          <p14:tracePt t="25635" x="1231900" y="4330700"/>
          <p14:tracePt t="25656" x="1225550" y="4273550"/>
          <p14:tracePt t="25670" x="1212850" y="4241800"/>
          <p14:tracePt t="25689" x="1206500" y="4229100"/>
          <p14:tracePt t="25704" x="1200150" y="4229100"/>
          <p14:tracePt t="25718" x="1200150" y="4222750"/>
          <p14:tracePt t="25785" x="1187450" y="4222750"/>
          <p14:tracePt t="25801" x="1174750" y="4222750"/>
          <p14:tracePt t="25809" x="1162050" y="4222750"/>
          <p14:tracePt t="25814" x="1155700" y="4222750"/>
          <p14:tracePt t="25824" x="1136650" y="4222750"/>
          <p14:tracePt t="25836" x="1104900" y="4222750"/>
          <p14:tracePt t="25850" x="1098550" y="4222750"/>
          <p14:tracePt t="25871" x="1098550" y="4229100"/>
          <p14:tracePt t="25995" x="1098550" y="4235450"/>
          <p14:tracePt t="26025" x="1104900" y="4235450"/>
          <p14:tracePt t="26040" x="1111250" y="4235450"/>
          <p14:tracePt t="26049" x="1117600" y="4235450"/>
          <p14:tracePt t="26054" x="1123950" y="4235450"/>
          <p14:tracePt t="26064" x="1130300" y="4235450"/>
          <p14:tracePt t="26073" x="1149350" y="4235450"/>
          <p14:tracePt t="26086" x="1162050" y="4235450"/>
          <p14:tracePt t="26100" x="1238250" y="4235450"/>
          <p14:tracePt t="26121" x="1447800" y="4235450"/>
          <p14:tracePt t="26135" x="1517650" y="4235450"/>
          <p14:tracePt t="26156" x="1714500" y="4235450"/>
          <p14:tracePt t="26169" x="1765300" y="4241800"/>
          <p14:tracePt t="26183" x="1809750" y="4254500"/>
          <p14:tracePt t="26205" x="1936750" y="4311650"/>
          <p14:tracePt t="26218" x="2089150" y="4362450"/>
          <p14:tracePt t="26239" x="2343150" y="4432300"/>
          <p14:tracePt t="26253" x="2578100" y="4489450"/>
          <p14:tracePt t="26267" x="2774950" y="4502150"/>
          <p14:tracePt t="26288" x="2794000" y="4502150"/>
          <p14:tracePt t="26313" x="2800350" y="4502150"/>
          <p14:tracePt t="26361" x="2800350" y="4508500"/>
          <p14:tracePt t="26366" x="2794000" y="4514850"/>
          <p14:tracePt t="26377" x="2787650" y="4521200"/>
          <p14:tracePt t="26384" x="2768600" y="4521200"/>
          <p14:tracePt t="26390" x="2743200" y="4527550"/>
          <p14:tracePt t="26406" x="2717800" y="4533900"/>
          <p14:tracePt t="26420" x="2667000" y="4546600"/>
          <p14:tracePt t="26433" x="2597150" y="4565650"/>
          <p14:tracePt t="26455" x="2546350" y="4572000"/>
          <p14:tracePt t="26469" x="2533650" y="4578350"/>
          <p14:tracePt t="26489" x="2533650" y="4584700"/>
          <p14:tracePt t="26503" x="2533650" y="4591050"/>
          <p14:tracePt t="26517" x="2533650" y="4603750"/>
          <p14:tracePt t="26538" x="2559050" y="4635500"/>
          <p14:tracePt t="26551" x="2584450" y="4648200"/>
          <p14:tracePt t="26572" x="2673350" y="4686300"/>
          <p14:tracePt t="26586" x="2743200" y="4705350"/>
          <p14:tracePt t="26600" x="2787650" y="4730750"/>
          <p14:tracePt t="26621" x="2800350" y="4743450"/>
          <p14:tracePt t="26635" x="2800350" y="4775200"/>
          <p14:tracePt t="26656" x="2768600" y="4845050"/>
          <p14:tracePt t="26669" x="2755900" y="4870450"/>
          <p14:tracePt t="26684" x="2743200" y="4959350"/>
          <p14:tracePt t="26704" x="2743200" y="5067300"/>
          <p14:tracePt t="26718" x="2749550" y="5099050"/>
          <p14:tracePt t="26739" x="2755900" y="5143500"/>
          <p14:tracePt t="26760" x="2762250" y="5156200"/>
          <p14:tracePt t="26774" x="2781300" y="5162550"/>
          <p14:tracePt t="26787" x="2825750" y="5187950"/>
          <p14:tracePt t="26802" x="2851150" y="5194300"/>
          <p14:tracePt t="26822" x="2901950" y="5194300"/>
          <p14:tracePt t="26836" x="2914650" y="5194300"/>
          <p14:tracePt t="26857" x="2921000" y="5194300"/>
          <p14:tracePt t="27035" x="2927350" y="5194300"/>
          <p14:tracePt t="27056" x="2927350" y="5187950"/>
          <p14:tracePt t="27068" x="2914650" y="5175250"/>
          <p14:tracePt t="27073" x="2901950" y="5175250"/>
          <p14:tracePt t="27080" x="2889250" y="5162550"/>
          <p14:tracePt t="27087" x="2857500" y="5149850"/>
          <p14:tracePt t="27107" x="2806700" y="5143500"/>
          <p14:tracePt t="27121" x="2768600" y="5137150"/>
          <p14:tracePt t="27135" x="2692400" y="5118100"/>
          <p14:tracePt t="27156" x="2578100" y="5099050"/>
          <p14:tracePt t="27169" x="2463800" y="5080000"/>
          <p14:tracePt t="27190" x="2336800" y="5073650"/>
          <p14:tracePt t="27204" x="2184400" y="5073650"/>
          <p14:tracePt t="27218" x="2038350" y="5073650"/>
          <p14:tracePt t="27239" x="1911350" y="5067300"/>
          <p14:tracePt t="27253" x="1797050" y="5067300"/>
          <p14:tracePt t="27274" x="1663700" y="5067300"/>
          <p14:tracePt t="27288" x="1625600" y="5067300"/>
          <p14:tracePt t="27301" x="1555750" y="5067300"/>
          <p14:tracePt t="27322" x="1492250" y="5054600"/>
          <p14:tracePt t="27361" x="1492250" y="5048250"/>
          <p14:tracePt t="27368" x="1492250" y="5041900"/>
          <p14:tracePt t="27375" x="1492250" y="5035550"/>
          <p14:tracePt t="27385" x="1479550" y="5022850"/>
          <p14:tracePt t="27406" x="1485900" y="5010150"/>
          <p14:tracePt t="27420" x="1479550" y="4984750"/>
          <p14:tracePt t="27440" x="1485900" y="4959350"/>
          <p14:tracePt t="27454" x="1479550" y="4959350"/>
          <p14:tracePt t="27468" x="1479550" y="4933950"/>
          <p14:tracePt t="27489" x="1466850" y="4908550"/>
          <p14:tracePt t="27503" x="1466850" y="4889500"/>
          <p14:tracePt t="27524" x="1428750" y="4838700"/>
          <p14:tracePt t="27538" x="1409700" y="4806950"/>
          <p14:tracePt t="27552" x="1409700" y="4794250"/>
          <p14:tracePt t="27573" x="1377950" y="4768850"/>
          <p14:tracePt t="27586" x="1371600" y="4756150"/>
          <p14:tracePt t="27607" x="1358900" y="4749800"/>
          <p14:tracePt t="27621" x="1346200" y="4724400"/>
          <p14:tracePt t="27635" x="1339850" y="4718050"/>
          <p14:tracePt t="27656" x="1333500" y="4705350"/>
          <p14:tracePt t="27670" x="1320800" y="4692650"/>
          <p14:tracePt t="27696" x="1314450" y="4679950"/>
          <p14:tracePt t="27706" x="1314450" y="4673600"/>
          <p14:tracePt t="27728" x="1314450" y="4667250"/>
          <p14:tracePt t="27744" x="1301750" y="4660900"/>
          <p14:tracePt t="27753" x="1301750" y="4654550"/>
          <p14:tracePt t="27774" x="1301750" y="4648200"/>
          <p14:tracePt t="27788" x="1301750" y="4641850"/>
          <p14:tracePt t="27940" x="1289050" y="4635500"/>
          <p14:tracePt t="27969" x="1289050" y="4622800"/>
          <p14:tracePt t="28017" x="1289050" y="4610100"/>
          <p14:tracePt t="28665" x="1295400" y="4610100"/>
          <p14:tracePt t="28667" x="1320800" y="4610100"/>
          <p14:tracePt t="28683" x="1479550" y="4610100"/>
          <p14:tracePt t="28691" x="1492250" y="4610100"/>
          <p14:tracePt t="28704" x="1504950" y="4610100"/>
          <p14:tracePt t="28725" x="1524000" y="4616450"/>
          <p14:tracePt t="28739" x="1581150" y="4629150"/>
          <p14:tracePt t="28753" x="1625600" y="4635500"/>
          <p14:tracePt t="28774" x="1720850" y="4654550"/>
          <p14:tracePt t="28788" x="1841500" y="4667250"/>
          <p14:tracePt t="28808" x="2032000" y="4667250"/>
          <p14:tracePt t="28822" x="2165350" y="4667250"/>
          <p14:tracePt t="28836" x="2247900" y="4667250"/>
          <p14:tracePt t="28857" x="2609850" y="4667250"/>
          <p14:tracePt t="28871" x="2933700" y="4667250"/>
          <p14:tracePt t="28892" x="3263900" y="4667250"/>
          <p14:tracePt t="28906" x="3575050" y="4667250"/>
          <p14:tracePt t="28920" x="3803650" y="4667250"/>
          <p14:tracePt t="28941" x="4089400" y="4686300"/>
          <p14:tracePt t="28954" x="4381500" y="4686300"/>
          <p14:tracePt t="28975" x="4679950" y="4686300"/>
          <p14:tracePt t="28989" x="4876800" y="4686300"/>
          <p14:tracePt t="29003" x="5048250" y="4673600"/>
          <p14:tracePt t="29023" x="5168900" y="4654550"/>
          <p14:tracePt t="29037" x="5213350" y="4641850"/>
          <p14:tracePt t="29058" x="5257800" y="4635500"/>
          <p14:tracePt t="29145" x="5264150" y="4635500"/>
          <p14:tracePt t="29153" x="5270500" y="4635500"/>
          <p14:tracePt t="29158" x="5276850" y="4635500"/>
          <p14:tracePt t="29169" x="5283200" y="4635500"/>
          <p14:tracePt t="29177" x="5289550" y="4635500"/>
          <p14:tracePt t="29190" x="5295900" y="4635500"/>
          <p14:tracePt t="29422" x="5308600" y="4635500"/>
          <p14:tracePt t="29432" x="5321300" y="4635500"/>
          <p14:tracePt t="29441" x="5327650" y="4635500"/>
          <p14:tracePt t="29454" x="5340350" y="4635500"/>
          <p14:tracePt t="30524" x="5308600" y="4629150"/>
          <p14:tracePt t="30528" x="5295900" y="4629150"/>
          <p14:tracePt t="30544" x="5257800" y="4629150"/>
          <p14:tracePt t="30551" x="5232400" y="4629150"/>
          <p14:tracePt t="30558" x="5219700" y="4629150"/>
          <p14:tracePt t="30572" x="5207000" y="4629150"/>
          <p14:tracePt t="30593" x="5175250" y="4629150"/>
          <p14:tracePt t="30607" x="5156200" y="4629150"/>
          <p14:tracePt t="30621" x="5149850" y="4629150"/>
          <p14:tracePt t="30665" x="5149850" y="4622800"/>
          <p14:tracePt t="30672" x="5168900" y="4622800"/>
          <p14:tracePt t="30678" x="5194300" y="4616450"/>
          <p14:tracePt t="30690" x="5219700" y="4603750"/>
          <p14:tracePt t="30704" x="5257800" y="4597400"/>
          <p14:tracePt t="30725" x="5289550" y="4597400"/>
          <p14:tracePt t="30739" x="5295900" y="4597400"/>
          <p14:tracePt t="30967" x="5283200" y="4597400"/>
          <p14:tracePt t="30976" x="5283200" y="4603750"/>
          <p14:tracePt t="30984" x="5264150" y="4610100"/>
          <p14:tracePt t="30990" x="5251450" y="4616450"/>
          <p14:tracePt t="31001" x="5238750" y="4622800"/>
          <p14:tracePt t="31010" x="5213350" y="4635500"/>
          <p14:tracePt t="31024" x="5200650" y="4648200"/>
          <p14:tracePt t="31044" x="5137150" y="4686300"/>
          <p14:tracePt t="31058" x="5048250" y="4718050"/>
          <p14:tracePt t="31072" x="4984750" y="4737100"/>
          <p14:tracePt t="31093" x="4902200" y="4762500"/>
          <p14:tracePt t="31107" x="4622800" y="4826000"/>
          <p14:tracePt t="31128" x="4197350" y="4895850"/>
          <p14:tracePt t="31142" x="4070350" y="4908550"/>
          <p14:tracePt t="31156" x="3778250" y="4933950"/>
          <p14:tracePt t="31177" x="3314700" y="5016500"/>
          <p14:tracePt t="31190" x="3149600" y="5035550"/>
          <p14:tracePt t="31211" x="2692400" y="5048250"/>
          <p14:tracePt t="31225" x="2432050" y="5048250"/>
          <p14:tracePt t="31239" x="2330450" y="5048250"/>
          <p14:tracePt t="31260" x="2057400" y="5048250"/>
          <p14:tracePt t="31273" x="1911350" y="5048250"/>
          <p14:tracePt t="31294" x="1822450" y="5048250"/>
          <p14:tracePt t="31309" x="1771650" y="5048250"/>
          <p14:tracePt t="31322" x="1752600" y="5041900"/>
          <p14:tracePt t="31343" x="1733550" y="5041900"/>
          <p14:tracePt t="31357" x="1727200" y="5041900"/>
          <p14:tracePt t="31378" x="1708150" y="5029200"/>
          <p14:tracePt t="31392" x="1708150" y="5016500"/>
          <p14:tracePt t="31409" x="1695450" y="5010150"/>
          <p14:tracePt t="31426" x="1695450" y="4997450"/>
          <p14:tracePt t="31440" x="1682750" y="4984750"/>
          <p14:tracePt t="31461" x="1638300" y="4978400"/>
          <p14:tracePt t="31475" x="1625600" y="4965700"/>
          <p14:tracePt t="31489" x="1619250" y="4965700"/>
          <p14:tracePt t="31510" x="1612900" y="4965700"/>
          <p14:tracePt t="31523" x="1612900" y="4959350"/>
          <p14:tracePt t="31544" x="1600200" y="4940300"/>
          <p14:tracePt t="31558" x="1593850" y="4927600"/>
          <p14:tracePt t="31576" x="1593850" y="4914900"/>
          <p14:tracePt t="31614" x="1600200" y="4908550"/>
          <p14:tracePt t="31997" x="1625600" y="4908550"/>
          <p14:tracePt t="32010" x="1631950" y="4908550"/>
          <p14:tracePt t="32017" x="1638300" y="4908550"/>
          <p14:tracePt t="32024" x="1638300" y="4914900"/>
          <p14:tracePt t="32031" x="1651000" y="4914900"/>
          <p14:tracePt t="32044" x="1676400" y="4914900"/>
          <p14:tracePt t="32058" x="1701800" y="4914900"/>
          <p14:tracePt t="32072" x="1727200" y="4914900"/>
          <p14:tracePt t="32093" x="1758950" y="4914900"/>
          <p14:tracePt t="32107" x="1797050" y="4914900"/>
          <p14:tracePt t="32128" x="1892300" y="4914900"/>
          <p14:tracePt t="32142" x="1943100" y="4914900"/>
          <p14:tracePt t="32156" x="1981200" y="4914900"/>
          <p14:tracePt t="32177" x="2171700" y="4914900"/>
          <p14:tracePt t="32190" x="2336800" y="4914900"/>
          <p14:tracePt t="32211" x="2489200" y="4914900"/>
          <p14:tracePt t="32225" x="2641600" y="4914900"/>
          <p14:tracePt t="32239" x="2774950" y="4914900"/>
          <p14:tracePt t="32260" x="2901950" y="4914900"/>
          <p14:tracePt t="32274" x="3009900" y="4914900"/>
          <p14:tracePt t="32294" x="3162300" y="4914900"/>
          <p14:tracePt t="32308" x="3263900" y="4914900"/>
          <p14:tracePt t="32322" x="3308350" y="4914900"/>
          <p14:tracePt t="32343" x="3384550" y="4914900"/>
          <p14:tracePt t="32357" x="3422650" y="4914900"/>
          <p14:tracePt t="32378" x="3429000" y="4914900"/>
          <p14:tracePt t="32591" x="3441700" y="4908550"/>
          <p14:tracePt t="32616" x="3448050" y="4908550"/>
          <p14:tracePt t="32622" x="3454400" y="4908550"/>
          <p14:tracePt t="32633" x="3460750" y="4908550"/>
          <p14:tracePt t="32641" x="3486150" y="4908550"/>
          <p14:tracePt t="32646" x="3505200" y="4908550"/>
          <p14:tracePt t="32663" x="3536950" y="4908550"/>
          <p14:tracePt t="32676" x="3587750" y="4908550"/>
          <p14:tracePt t="32690" x="3638550" y="4908550"/>
          <p14:tracePt t="32711" x="3746500" y="4908550"/>
          <p14:tracePt t="32725" x="3790950" y="4908550"/>
          <p14:tracePt t="32746" x="3949700" y="4908550"/>
          <p14:tracePt t="32760" x="4000500" y="4908550"/>
          <p14:tracePt t="32773" x="4127500" y="4908550"/>
          <p14:tracePt t="32794" x="4362450" y="4908550"/>
          <p14:tracePt t="32808" x="4508500" y="4908550"/>
          <p14:tracePt t="32829" x="4629150" y="4908550"/>
          <p14:tracePt t="32843" x="4718050" y="4908550"/>
          <p14:tracePt t="32857" x="4756150" y="4908550"/>
          <p14:tracePt t="32878" x="4768850" y="4895850"/>
          <p14:tracePt t="32892" x="4794250" y="4895850"/>
          <p14:tracePt t="32913" x="4857750" y="4895850"/>
          <p14:tracePt t="32927" x="4883150" y="4883150"/>
          <p14:tracePt t="32940" x="4895850" y="4883150"/>
          <p14:tracePt t="32962" x="4908550" y="4883150"/>
          <p14:tracePt t="33017" x="4914900" y="4876800"/>
          <p14:tracePt t="33024" x="4921250" y="4876800"/>
          <p14:tracePt t="33040" x="4927600" y="4876800"/>
          <p14:tracePt t="33049" x="4927600" y="4870450"/>
          <p14:tracePt t="33079" x="4933950" y="4870450"/>
          <p14:tracePt t="33137" x="4940300" y="4870450"/>
          <p14:tracePt t="33533" x="4927600" y="4870450"/>
          <p14:tracePt t="33547" x="4883150" y="4876800"/>
          <p14:tracePt t="33554" x="4838700" y="4876800"/>
          <p14:tracePt t="33560" x="4775200" y="4876800"/>
          <p14:tracePt t="33568" x="4711700" y="4876800"/>
          <p14:tracePt t="33579" x="4648200" y="4883150"/>
          <p14:tracePt t="33593" x="4508500" y="4889500"/>
          <p14:tracePt t="33607" x="4464050" y="4895850"/>
          <p14:tracePt t="33648" x="4470400" y="4895850"/>
          <p14:tracePt t="33665" x="4495800" y="4895850"/>
          <p14:tracePt t="33672" x="4533900" y="4895850"/>
          <p14:tracePt t="33676" x="4546600" y="4895850"/>
          <p14:tracePt t="33690" x="4578350" y="4895850"/>
          <p14:tracePt t="33711" x="4654550" y="4895850"/>
          <p14:tracePt t="33725" x="4718050" y="4895850"/>
          <p14:tracePt t="33746" x="4756150" y="4895850"/>
          <p14:tracePt t="33760" x="4768850" y="4895850"/>
          <p14:tracePt t="33792" x="4762500" y="4895850"/>
          <p14:tracePt t="33808" x="4749800" y="4895850"/>
          <p14:tracePt t="33816" x="4737100" y="4895850"/>
          <p14:tracePt t="33829" x="4730750" y="4895850"/>
          <p14:tracePt t="33961" x="4724400" y="4895850"/>
          <p14:tracePt t="33970" x="4705350" y="4895850"/>
          <p14:tracePt t="33996" x="4616450" y="4895850"/>
          <p14:tracePt t="34002" x="4578350" y="4895850"/>
          <p14:tracePt t="34009" x="4565650" y="4895850"/>
          <p14:tracePt t="34031" x="4552950" y="4895850"/>
          <p14:tracePt t="34057" x="4552950" y="4908550"/>
          <p14:tracePt t="34081" x="4559300" y="4908550"/>
          <p14:tracePt t="34094" x="4565650" y="4908550"/>
          <p14:tracePt t="34113" x="4572000" y="4908550"/>
          <p14:tracePt t="34177" x="4565650" y="4908550"/>
          <p14:tracePt t="34184" x="4533900" y="4921250"/>
          <p14:tracePt t="34191" x="4495800" y="4921250"/>
          <p14:tracePt t="34200" x="4483100" y="4921250"/>
          <p14:tracePt t="34211" x="4464050" y="4921250"/>
          <p14:tracePt t="34225" x="4425950" y="4927600"/>
          <p14:tracePt t="34261" x="4445000" y="4927600"/>
          <p14:tracePt t="34272" x="4470400" y="4927600"/>
          <p14:tracePt t="34281" x="4514850" y="4927600"/>
          <p14:tracePt t="34294" x="4565650" y="4927600"/>
          <p14:tracePt t="34308" x="4660900" y="4927600"/>
          <p14:tracePt t="34329" x="4692650" y="4927600"/>
          <p14:tracePt t="34352" x="4679950" y="4927600"/>
          <p14:tracePt t="34364" x="4660900" y="4933950"/>
          <p14:tracePt t="34378" x="4597400" y="4946650"/>
          <p14:tracePt t="34392" x="4527550" y="4953000"/>
          <p14:tracePt t="34413" x="4489450" y="4953000"/>
          <p14:tracePt t="34713" x="4483100" y="4953000"/>
          <p14:tracePt t="34718" x="4483100" y="4959350"/>
          <p14:tracePt t="34737" x="4470400" y="4959350"/>
          <p14:tracePt t="34753" x="4470400" y="4965700"/>
          <p14:tracePt t="34955" x="4464050" y="4965700"/>
          <p14:tracePt t="34969" x="4457700" y="4972050"/>
          <p14:tracePt t="34978" x="4451350" y="4972050"/>
          <p14:tracePt t="34980" x="4445000" y="4972050"/>
          <p14:tracePt t="34996" x="4432300" y="4978400"/>
          <p14:tracePt t="35009" x="4406900" y="4984750"/>
          <p14:tracePt t="35031" x="4362450" y="4997450"/>
          <p14:tracePt t="35044" x="4356100" y="4997450"/>
          <p14:tracePt t="35058" x="4337050" y="5003800"/>
          <p14:tracePt t="35079" x="4305300" y="5010150"/>
          <p14:tracePt t="35093" x="4298950" y="5016500"/>
          <p14:tracePt t="35114" x="4216400" y="5041900"/>
          <p14:tracePt t="35128" x="4171950" y="5054600"/>
          <p14:tracePt t="35142" x="4140200" y="5060950"/>
          <p14:tracePt t="35162" x="3924300" y="5086350"/>
          <p14:tracePt t="35176" x="3702050" y="5124450"/>
          <p14:tracePt t="35197" x="3371850" y="5168900"/>
          <p14:tracePt t="35211" x="2933700" y="5200650"/>
          <p14:tracePt t="35225" x="2463800" y="5207000"/>
          <p14:tracePt t="35246" x="1949450" y="5207000"/>
          <p14:tracePt t="35259" x="1447800" y="5207000"/>
          <p14:tracePt t="35281" x="933450" y="5207000"/>
          <p14:tracePt t="35294" x="273050" y="5207000"/>
          <p14:tracePt t="35316" x="0" y="52070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B7A95-990E-F8CE-80A2-EC0C55D3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098" y="1447800"/>
            <a:ext cx="5941803" cy="486356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BCA0921-2074-2A8C-925C-5FD84703F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33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9"/>
    </mc:Choice>
    <mc:Fallback>
      <p:transition spd="slow" advTm="10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63" x="127000" y="4044950"/>
          <p14:tracePt t="3670" x="203200" y="4064000"/>
          <p14:tracePt t="3680" x="273050" y="4083050"/>
          <p14:tracePt t="3687" x="323850" y="4095750"/>
          <p14:tracePt t="3697" x="387350" y="4102100"/>
          <p14:tracePt t="3718" x="539750" y="4140200"/>
          <p14:tracePt t="3732" x="571500" y="4159250"/>
          <p14:tracePt t="3753" x="666750" y="4197350"/>
          <p14:tracePt t="3766" x="774700" y="4267200"/>
          <p14:tracePt t="3780" x="850900" y="4337050"/>
          <p14:tracePt t="3801" x="971550" y="4445000"/>
          <p14:tracePt t="3815" x="1041400" y="4502150"/>
          <p14:tracePt t="3836" x="1130300" y="4572000"/>
          <p14:tracePt t="3850" x="1263650" y="4629150"/>
          <p14:tracePt t="3864" x="1428750" y="4679950"/>
          <p14:tracePt t="3884" x="1587500" y="4692650"/>
          <p14:tracePt t="3898" x="1739900" y="4692650"/>
          <p14:tracePt t="3920" x="1905000" y="4679950"/>
          <p14:tracePt t="3934" x="1987550" y="4648200"/>
          <p14:tracePt t="3947" x="2019300" y="4629150"/>
          <p14:tracePt t="3968" x="2152650" y="4546600"/>
          <p14:tracePt t="3982" x="2266950" y="4476750"/>
          <p14:tracePt t="4003" x="2387600" y="4375150"/>
          <p14:tracePt t="4017" x="2520950" y="4254500"/>
          <p14:tracePt t="4031" x="2692400" y="4089400"/>
          <p14:tracePt t="4051" x="2901950" y="3886200"/>
          <p14:tracePt t="4065" x="2997200" y="3797300"/>
          <p14:tracePt t="4086" x="3263900" y="3575050"/>
          <p14:tracePt t="4100" x="3422650" y="3397250"/>
          <p14:tracePt t="4121" x="3486150" y="3276600"/>
          <p14:tracePt t="4135" x="3505200" y="3219450"/>
          <p14:tracePt t="4148" x="3511550" y="3079750"/>
          <p14:tracePt t="4170" x="3498850" y="2882900"/>
          <p14:tracePt t="4184" x="3486150" y="2832100"/>
          <p14:tracePt t="4204" x="3454400" y="2692400"/>
          <p14:tracePt t="4218" x="3435350" y="2609850"/>
          <p14:tracePt t="4232" x="3429000" y="2565400"/>
          <p14:tracePt t="4253" x="3340100" y="2432050"/>
          <p14:tracePt t="4266" x="3263900" y="2355850"/>
          <p14:tracePt t="4287" x="3238500" y="2292350"/>
          <p14:tracePt t="4301" x="3238500" y="2286000"/>
          <p14:tracePt t="4315" x="3289300" y="2254250"/>
          <p14:tracePt t="4336" x="3340100" y="2235200"/>
          <p14:tracePt t="4350" x="3498850" y="2184400"/>
          <p14:tracePt t="4371" x="3822700" y="2133600"/>
          <p14:tracePt t="4385" x="4083050" y="2108200"/>
          <p14:tracePt t="4398" x="4216400" y="2082800"/>
          <p14:tracePt t="4419" x="4489450" y="2019300"/>
          <p14:tracePt t="4433" x="4546600" y="2006600"/>
          <p14:tracePt t="4473" x="4533900" y="1993900"/>
          <p14:tracePt t="4479" x="4514850" y="1993900"/>
          <p14:tracePt t="4482" x="4483100" y="1993900"/>
          <p14:tracePt t="4503" x="4438650" y="1981200"/>
          <p14:tracePt t="4517" x="4387850" y="1968500"/>
          <p14:tracePt t="4537" x="4387850" y="1962150"/>
          <p14:tracePt t="4551" x="4387850" y="1955800"/>
          <p14:tracePt t="4565" x="4387850" y="1949450"/>
          <p14:tracePt t="4586" x="4387850" y="1943100"/>
          <p14:tracePt t="4672" x="4387850" y="1949450"/>
          <p14:tracePt t="4690" x="4381500" y="1974850"/>
          <p14:tracePt t="4698" x="4362450" y="1993900"/>
          <p14:tracePt t="4703" x="4330700" y="2019300"/>
          <p14:tracePt t="4713" x="4292600" y="2051050"/>
          <p14:tracePt t="4722" x="4279900" y="2057400"/>
          <p14:tracePt t="4732" x="4254500" y="2070100"/>
          <p14:tracePt t="4753" x="4146550" y="2108200"/>
          <p14:tracePt t="4766" x="4133850" y="2108200"/>
          <p14:tracePt t="4787" x="4095750" y="2120900"/>
          <p14:tracePt t="4810" x="4108450" y="2127250"/>
          <p14:tracePt t="4817" x="4133850" y="2139950"/>
          <p14:tracePt t="4836" x="4165600" y="2152650"/>
          <p14:tracePt t="4850" x="4222750" y="2165350"/>
          <p14:tracePt t="4870" x="4273550" y="2171700"/>
          <p14:tracePt t="4885" x="4292600" y="2171700"/>
          <p14:tracePt t="4898" x="4305300" y="2178050"/>
          <p14:tracePt t="4919" x="4311650" y="2178050"/>
          <p14:tracePt t="4937" x="4305300" y="2178050"/>
          <p14:tracePt t="4954" x="4273550" y="2165350"/>
          <p14:tracePt t="4968" x="4216400" y="2159000"/>
          <p14:tracePt t="4982" x="4197350" y="2152650"/>
          <p14:tracePt t="5002" x="4152900" y="2146300"/>
          <p14:tracePt t="5016" x="4146550" y="2146300"/>
          <p14:tracePt t="5049" x="4152900" y="2146300"/>
          <p14:tracePt t="5058" x="4171950" y="2139950"/>
          <p14:tracePt t="5065" x="4216400" y="2133600"/>
          <p14:tracePt t="5086" x="4406900" y="2089150"/>
          <p14:tracePt t="5100" x="4470400" y="2076450"/>
          <p14:tracePt t="5121" x="4565650" y="2051050"/>
          <p14:tracePt t="5135" x="4641850" y="2032000"/>
          <p14:tracePt t="5168" x="4641850" y="2025650"/>
          <p14:tracePt t="5182" x="4622800" y="2025650"/>
          <p14:tracePt t="5191" x="4591050" y="2025650"/>
          <p14:tracePt t="5204" x="4572000" y="2025650"/>
          <p14:tracePt t="5218" x="4495800" y="2025650"/>
          <p14:tracePt t="5232" x="4419600" y="2032000"/>
          <p14:tracePt t="5253" x="4413250" y="2032000"/>
          <p14:tracePt t="5346" x="4419600" y="2032000"/>
          <p14:tracePt t="5351" x="4425950" y="2032000"/>
          <p14:tracePt t="5360" x="4432300" y="2038350"/>
          <p14:tracePt t="5386" x="4438650" y="2051050"/>
          <p14:tracePt t="5393" x="4451350" y="2063750"/>
          <p14:tracePt t="5399" x="4457700" y="2076450"/>
          <p14:tracePt t="5419" x="4464050" y="2089150"/>
          <p14:tracePt t="5433" x="4470400" y="2120900"/>
          <p14:tracePt t="5454" x="4476750" y="2159000"/>
          <p14:tracePt t="5468" x="4476750" y="2197100"/>
          <p14:tracePt t="5481" x="4495800" y="2247900"/>
          <p14:tracePt t="5503" x="4508500" y="2311400"/>
          <p14:tracePt t="5516" x="4514850" y="2387600"/>
          <p14:tracePt t="5537" x="4514850" y="2438400"/>
          <p14:tracePt t="5551" x="4502150" y="2495550"/>
          <p14:tracePt t="5572" x="4502150" y="2552700"/>
          <p14:tracePt t="5586" x="4502150" y="2628900"/>
          <p14:tracePt t="5600" x="4502150" y="2686050"/>
          <p14:tracePt t="5621" x="4502150" y="2895600"/>
          <p14:tracePt t="5634" x="4457700" y="3067050"/>
          <p14:tracePt t="5656" x="4406900" y="3333750"/>
          <p14:tracePt t="5669" x="4400550" y="3422650"/>
          <p14:tracePt t="5683" x="4387850" y="3587750"/>
          <p14:tracePt t="5704" x="4368800" y="3797300"/>
          <p14:tracePt t="5718" x="4362450" y="3867150"/>
          <p14:tracePt t="5739" x="4337050" y="4051300"/>
          <p14:tracePt t="5752" x="4318000" y="4191000"/>
          <p14:tracePt t="5766" x="4311650" y="4260850"/>
          <p14:tracePt t="5787" x="4298950" y="4495800"/>
          <p14:tracePt t="5801" x="4267200" y="4667250"/>
          <p14:tracePt t="5822" x="4222750" y="4832350"/>
          <p14:tracePt t="5836" x="4171950" y="5003800"/>
          <p14:tracePt t="5850" x="4140200" y="5149850"/>
          <p14:tracePt t="5870" x="4121150" y="5295900"/>
          <p14:tracePt t="5884" x="4121150" y="5505450"/>
          <p14:tracePt t="5905" x="4095750" y="5962650"/>
          <p14:tracePt t="5919" x="4038600" y="6343650"/>
          <p14:tracePt t="5933" x="4000500" y="6546850"/>
          <p14:tracePt t="5954" x="3860800" y="6851650"/>
          <p14:tracePt t="5968" x="3816350" y="6851650"/>
          <p14:tracePt t="5989" x="3727450" y="6851650"/>
          <p14:tracePt t="6002" x="3689350" y="6851650"/>
          <p14:tracePt t="6016" x="3676650" y="6851650"/>
          <p14:tracePt t="6037" x="3657600" y="6851650"/>
          <p14:tracePt t="6051" x="3600450" y="6851650"/>
          <p14:tracePt t="6072" x="3517900" y="6781800"/>
          <p14:tracePt t="6086" x="3479800" y="6750050"/>
          <p14:tracePt t="6100" x="3435350" y="6680200"/>
          <p14:tracePt t="6121" x="3371850" y="6584950"/>
          <p14:tracePt t="6134" x="3352800" y="6546850"/>
          <p14:tracePt t="6155" x="3282950" y="6432550"/>
          <p14:tracePt t="6170" x="3276600" y="6381750"/>
          <p14:tracePt t="6183" x="3238500" y="6330950"/>
          <p14:tracePt t="6204" x="3225800" y="6305550"/>
          <p14:tracePt t="6218" x="3213100" y="6280150"/>
          <p14:tracePt t="6239" x="3194050" y="6267450"/>
          <p14:tracePt t="6253" x="3175000" y="6261100"/>
          <p14:tracePt t="6266" x="3130550" y="6242050"/>
          <p14:tracePt t="6288" x="3054350" y="6223000"/>
          <p14:tracePt t="6301" x="3016250" y="6216650"/>
          <p14:tracePt t="6322" x="2882900" y="6178550"/>
          <p14:tracePt t="6336" x="2806700" y="6153150"/>
          <p14:tracePt t="6350" x="2762250" y="6140450"/>
          <p14:tracePt t="6371" x="2647950" y="6134100"/>
          <p14:tracePt t="6385" x="2552700" y="6134100"/>
          <p14:tracePt t="6406" x="2432050" y="6134100"/>
          <p14:tracePt t="6419" x="2387600" y="6134100"/>
          <p14:tracePt t="6433" x="2336800" y="6134100"/>
          <p14:tracePt t="6454" x="2241550" y="6134100"/>
          <p14:tracePt t="6468" x="2209800" y="6134100"/>
          <p14:tracePt t="6489" x="2152650" y="6127750"/>
          <p14:tracePt t="6512" x="2146300" y="6127750"/>
          <p14:tracePt t="6526" x="2133600" y="6115050"/>
          <p14:tracePt t="6537" x="2114550" y="6115050"/>
          <p14:tracePt t="6551" x="2063750" y="6102350"/>
          <p14:tracePt t="6572" x="2019300" y="6096000"/>
          <p14:tracePt t="6586" x="1974850" y="6076950"/>
          <p14:tracePt t="6600" x="1924050" y="6064250"/>
          <p14:tracePt t="6621" x="1879600" y="6051550"/>
          <p14:tracePt t="6634" x="1835150" y="6032500"/>
          <p14:tracePt t="6655" x="1790700" y="6019800"/>
          <p14:tracePt t="6669" x="1714500" y="6007100"/>
          <p14:tracePt t="6683" x="1695450" y="6007100"/>
          <p14:tracePt t="6704" x="1663700" y="5981700"/>
          <p14:tracePt t="6718" x="1651000" y="5969000"/>
          <p14:tracePt t="6738" x="1644650" y="5949950"/>
          <p14:tracePt t="6753" x="1644650" y="5943600"/>
          <p14:tracePt t="6767" x="1644650" y="5930900"/>
          <p14:tracePt t="6787" x="1670050" y="5886450"/>
          <p14:tracePt t="6801" x="1733550" y="5829300"/>
          <p14:tracePt t="6822" x="1765300" y="5772150"/>
          <p14:tracePt t="6836" x="1809750" y="5734050"/>
          <p14:tracePt t="6850" x="1822450" y="5715000"/>
          <p14:tracePt t="6871" x="1841500" y="5689600"/>
          <p14:tracePt t="6884" x="1854200" y="5676900"/>
          <p14:tracePt t="6905" x="1860550" y="5670550"/>
          <p14:tracePt t="6952" x="1854200" y="5670550"/>
          <p14:tracePt t="7048" x="1854200" y="5676900"/>
          <p14:tracePt t="7063" x="1866900" y="5689600"/>
          <p14:tracePt t="7072" x="1879600" y="5702300"/>
          <p14:tracePt t="7073" x="1917700" y="5721350"/>
          <p14:tracePt t="7090" x="1943100" y="5740400"/>
          <p14:tracePt t="7107" x="2006600" y="5772150"/>
          <p14:tracePt t="7121" x="2076450" y="5784850"/>
          <p14:tracePt t="7134" x="2114550" y="5797550"/>
          <p14:tracePt t="7155" x="2209800" y="5816600"/>
          <p14:tracePt t="7170" x="2266950" y="5842000"/>
          <p14:tracePt t="7191" x="2324100" y="5861050"/>
          <p14:tracePt t="7204" x="2343150" y="5886450"/>
          <p14:tracePt t="7217" x="2343150" y="5892800"/>
          <p14:tracePt t="7239" x="2355850" y="5899150"/>
          <p14:tracePt t="7253" x="2349500" y="5905500"/>
          <p14:tracePt t="7274" x="2317750" y="5918200"/>
          <p14:tracePt t="7288" x="2273300" y="5924550"/>
          <p14:tracePt t="7301" x="2260600" y="5924550"/>
          <p14:tracePt t="7322" x="2203450" y="5924550"/>
          <p14:tracePt t="7336" x="2190750" y="5924550"/>
          <p14:tracePt t="7357" x="2184400" y="5924550"/>
          <p14:tracePt t="7370" x="2184400" y="5918200"/>
          <p14:tracePt t="7384" x="2184400" y="5905500"/>
          <p14:tracePt t="7405" x="2197100" y="5861050"/>
          <p14:tracePt t="7419" x="2222500" y="5822950"/>
          <p14:tracePt t="7440" x="2273300" y="5784850"/>
          <p14:tracePt t="7454" x="2286000" y="5772150"/>
          <p14:tracePt t="7468" x="2305050" y="5759450"/>
          <p14:tracePt t="7489" x="2330450" y="5765800"/>
          <p14:tracePt t="7503" x="2336800" y="5778500"/>
          <p14:tracePt t="7524" x="2343150" y="5803900"/>
          <p14:tracePt t="7537" x="2349500" y="5829300"/>
          <p14:tracePt t="7551" x="2349500" y="5867400"/>
          <p14:tracePt t="7572" x="2330450" y="5905500"/>
          <p14:tracePt t="7586" x="2324100" y="5930900"/>
          <p14:tracePt t="7607" x="2317750" y="5956300"/>
          <p14:tracePt t="7664" x="2317750" y="5949950"/>
          <p14:tracePt t="7720" x="2324100" y="5956300"/>
          <p14:tracePt t="7726" x="2336800" y="5975350"/>
          <p14:tracePt t="7735" x="2355850" y="6007100"/>
          <p14:tracePt t="7743" x="2381250" y="6045200"/>
          <p14:tracePt t="7752" x="2393950" y="6057900"/>
          <p14:tracePt t="7773" x="2419350" y="6134100"/>
          <p14:tracePt t="7787" x="2425700" y="6165850"/>
          <p14:tracePt t="7801" x="2425700" y="6191250"/>
          <p14:tracePt t="7822" x="2425700" y="6197600"/>
          <p14:tracePt t="8363" x="2425700" y="6203950"/>
          <p14:tracePt t="8430" x="2419350" y="6203950"/>
          <p14:tracePt t="8627" x="2406650" y="6203950"/>
          <p14:tracePt t="8633" x="2400300" y="6191250"/>
          <p14:tracePt t="8648" x="2381250" y="6191250"/>
          <p14:tracePt t="8661" x="2374900" y="6178550"/>
          <p14:tracePt t="8671" x="2368550" y="6178550"/>
          <p14:tracePt t="8690" x="2355850" y="6165850"/>
          <p14:tracePt t="8704" x="2349500" y="6165850"/>
          <p14:tracePt t="8770" x="2343150" y="6165850"/>
          <p14:tracePt t="8776" x="2336800" y="6165850"/>
          <p14:tracePt t="8792" x="2330450" y="6165850"/>
          <p14:tracePt t="8800" x="2317750" y="6165850"/>
          <p14:tracePt t="8808" x="2311400" y="6165850"/>
          <p14:tracePt t="8822" x="2305050" y="6165850"/>
          <p14:tracePt t="8836" x="2292350" y="6165850"/>
          <p14:tracePt t="8857" x="2279650" y="6165850"/>
          <p14:tracePt t="8870" x="2266950" y="6165850"/>
          <p14:tracePt t="8891" x="2247900" y="6165850"/>
          <p14:tracePt t="8905" x="2241550" y="6165850"/>
          <p14:tracePt t="8925" x="2235200" y="6165850"/>
          <p14:tracePt t="8960" x="2228850" y="6165850"/>
          <p14:tracePt t="8968" x="2222500" y="6153150"/>
          <p14:tracePt t="8974" x="2209800" y="6153150"/>
          <p14:tracePt t="8988" x="2197100" y="6140450"/>
          <p14:tracePt t="9003" x="2184400" y="6140450"/>
          <p14:tracePt t="9023" x="2178050" y="6127750"/>
          <p14:tracePt t="9037" x="2171700" y="6127750"/>
          <p14:tracePt t="9058" x="2171700" y="6115050"/>
          <p14:tracePt t="9072" x="2178050" y="6102350"/>
          <p14:tracePt t="9086" x="2184400" y="6089650"/>
          <p14:tracePt t="9107" x="2254250" y="6070600"/>
          <p14:tracePt t="9121" x="2349500" y="6045200"/>
          <p14:tracePt t="9142" x="2489200" y="6019800"/>
          <p14:tracePt t="9155" x="2527300" y="6007100"/>
          <p14:tracePt t="9169" x="2540000" y="6007100"/>
          <p14:tracePt t="9200" x="2520950" y="5994400"/>
          <p14:tracePt t="9208" x="2489200" y="5988050"/>
          <p14:tracePt t="9225" x="2425700" y="5981700"/>
          <p14:tracePt t="9238" x="2305050" y="5969000"/>
          <p14:tracePt t="9252" x="2228850" y="5956300"/>
          <p14:tracePt t="9273" x="1949450" y="5886450"/>
          <p14:tracePt t="9287" x="1727200" y="5829300"/>
          <p14:tracePt t="9308" x="1543050" y="5784850"/>
          <p14:tracePt t="9322" x="1403350" y="5746750"/>
          <p14:tracePt t="9336" x="1257300" y="5702300"/>
          <p14:tracePt t="9357" x="1060450" y="5638800"/>
          <p14:tracePt t="9371" x="895350" y="5581650"/>
          <p14:tracePt t="9391" x="647700" y="5467350"/>
          <p14:tracePt t="9406" x="412750" y="5327650"/>
          <p14:tracePt t="9419" x="273050" y="52387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5C4CB-27FD-6212-D3EC-2289812D5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2047875"/>
            <a:ext cx="7181850" cy="276225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D1379DF-A09E-DD87-93E7-5118DA578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265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04"/>
    </mc:Choice>
    <mc:Fallback>
      <p:transition spd="slow" advTm="103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1" x="279400" y="3041650"/>
          <p14:tracePt t="1907" x="438150" y="3054350"/>
          <p14:tracePt t="1915" x="622300" y="3073400"/>
          <p14:tracePt t="1927" x="800100" y="3092450"/>
          <p14:tracePt t="1948" x="1365250" y="3124200"/>
          <p14:tracePt t="1962" x="1555750" y="3124200"/>
          <p14:tracePt t="1983" x="2159000" y="3136900"/>
          <p14:tracePt t="1997" x="2489200" y="3136900"/>
          <p14:tracePt t="2011" x="2819400" y="3136900"/>
          <p14:tracePt t="2032" x="3162300" y="3136900"/>
          <p14:tracePt t="2046" x="3492500" y="3136900"/>
          <p14:tracePt t="2067" x="3873500" y="3136900"/>
          <p14:tracePt t="2080" x="3962400" y="3143250"/>
          <p14:tracePt t="2094" x="4095750" y="3155950"/>
          <p14:tracePt t="2115" x="4248150" y="3187700"/>
          <p14:tracePt t="2129" x="4286250" y="3206750"/>
          <p14:tracePt t="2150" x="4406900" y="3289300"/>
          <p14:tracePt t="2164" x="4464050" y="3359150"/>
          <p14:tracePt t="2177" x="4495800" y="3403600"/>
          <p14:tracePt t="2198" x="4495800" y="3409950"/>
          <p14:tracePt t="2212" x="4521200" y="3409950"/>
          <p14:tracePt t="2233" x="4445000" y="3378200"/>
          <p14:tracePt t="2507" x="4457700" y="3397250"/>
          <p14:tracePt t="2509" x="4464050" y="3397250"/>
          <p14:tracePt t="2525" x="4495800" y="3422650"/>
          <p14:tracePt t="2532" x="4495800" y="3429000"/>
          <p14:tracePt t="2545" x="4508500" y="3441700"/>
          <p14:tracePt t="2566" x="4502150" y="3473450"/>
          <p14:tracePt t="2580" x="4495800" y="3486150"/>
          <p14:tracePt t="2594" x="4470400" y="3505200"/>
          <p14:tracePt t="2615" x="4425950" y="3530600"/>
          <p14:tracePt t="2629" x="4400550" y="3536950"/>
          <p14:tracePt t="2650" x="4368800" y="3543300"/>
          <p14:tracePt t="2664" x="4330700" y="3556000"/>
          <p14:tracePt t="2677" x="4298950" y="3568700"/>
          <p14:tracePt t="2698" x="4197350" y="3587750"/>
          <p14:tracePt t="2712" x="4133850" y="3606800"/>
          <p14:tracePt t="2733" x="4089400" y="3613150"/>
          <p14:tracePt t="2747" x="4044950" y="3625850"/>
          <p14:tracePt t="2761" x="3740150" y="3702050"/>
          <p14:tracePt t="2782" x="3435350" y="3727450"/>
          <p14:tracePt t="2796" x="2997200" y="3752850"/>
          <p14:tracePt t="2817" x="2305050" y="3816350"/>
          <p14:tracePt t="2830" x="1981200" y="3848100"/>
          <p14:tracePt t="2844" x="1803400" y="3854450"/>
          <p14:tracePt t="2865" x="1504950" y="3873500"/>
          <p14:tracePt t="2879" x="1238250" y="3879850"/>
          <p14:tracePt t="2900" x="939800" y="3879850"/>
          <p14:tracePt t="2914" x="863600" y="3879850"/>
          <p14:tracePt t="2934" x="768350" y="3873500"/>
          <p14:tracePt t="2949" x="755650" y="3860800"/>
          <p14:tracePt t="2962" x="749300" y="3854450"/>
          <p14:tracePt t="2983" x="736600" y="3822700"/>
          <p14:tracePt t="2997" x="717550" y="3797300"/>
          <p14:tracePt t="3018" x="704850" y="3771900"/>
          <p14:tracePt t="3032" x="698500" y="3759200"/>
          <p14:tracePt t="3046" x="679450" y="3740150"/>
          <p14:tracePt t="3067" x="679450" y="3714750"/>
          <p14:tracePt t="3080" x="679450" y="3702050"/>
          <p14:tracePt t="3101" x="666750" y="3676650"/>
          <p14:tracePt t="3121" x="679450" y="3676650"/>
          <p14:tracePt t="3130" x="679450" y="3670300"/>
          <p14:tracePt t="3150" x="679450" y="3663950"/>
          <p14:tracePt t="3164" x="692150" y="3663950"/>
          <p14:tracePt t="3299" x="704850" y="3663950"/>
          <p14:tracePt t="3313" x="711200" y="3663950"/>
          <p14:tracePt t="3330" x="742950" y="3663950"/>
          <p14:tracePt t="3345" x="749300" y="3663950"/>
          <p14:tracePt t="3353" x="762000" y="3663950"/>
          <p14:tracePt t="3371" x="774700" y="3670300"/>
          <p14:tracePt t="3381" x="787400" y="3670300"/>
          <p14:tracePt t="3400" x="812800" y="3670300"/>
          <p14:tracePt t="3414" x="863600" y="3670300"/>
          <p14:tracePt t="3435" x="1028700" y="3670300"/>
          <p14:tracePt t="3449" x="1200150" y="3670300"/>
          <p14:tracePt t="3462" x="1282700" y="3670300"/>
          <p14:tracePt t="3483" x="1504950" y="3644900"/>
          <p14:tracePt t="3497" x="1657350" y="3625850"/>
          <p14:tracePt t="3518" x="1828800" y="3625850"/>
          <p14:tracePt t="3532" x="2025650" y="3613150"/>
          <p14:tracePt t="3545" x="2203450" y="3587750"/>
          <p14:tracePt t="3567" x="2362200" y="3543300"/>
          <p14:tracePt t="3580" x="2476500" y="3517900"/>
          <p14:tracePt t="3601" x="2508250" y="3498850"/>
          <p14:tracePt t="3617" x="2514600" y="3498850"/>
          <p14:tracePt t="3629" x="2514600" y="3492500"/>
          <p14:tracePt t="3708" x="2527300" y="3492500"/>
          <p14:tracePt t="3731" x="2533650" y="3492500"/>
          <p14:tracePt t="3737" x="2546350" y="3492500"/>
          <p14:tracePt t="3761" x="2552700" y="3492500"/>
          <p14:tracePt t="3767" x="2559050" y="3492500"/>
          <p14:tracePt t="3836" x="2559050" y="3498850"/>
          <p14:tracePt t="3863" x="2559050" y="3505200"/>
          <p14:tracePt t="3873" x="2552700" y="3511550"/>
          <p14:tracePt t="3883" x="2533650" y="3517900"/>
          <p14:tracePt t="3900" x="2533650" y="3524250"/>
          <p14:tracePt t="3907" x="2520950" y="3530600"/>
          <p14:tracePt t="3913" x="2508250" y="3536950"/>
          <p14:tracePt t="3934" x="2476500" y="3549650"/>
          <p14:tracePt t="3948" x="2457450" y="3562350"/>
          <p14:tracePt t="3962" x="2444750" y="3562350"/>
          <p14:tracePt t="3983" x="2419350" y="3575050"/>
          <p14:tracePt t="3997" x="2393950" y="3575050"/>
          <p14:tracePt t="4018" x="2374900" y="3587750"/>
          <p14:tracePt t="4032" x="2355850" y="3587750"/>
          <p14:tracePt t="4045" x="2336800" y="3600450"/>
          <p14:tracePt t="4067" x="2273300" y="3600450"/>
          <p14:tracePt t="4080" x="2235200" y="3619500"/>
          <p14:tracePt t="4101" x="2171700" y="3632200"/>
          <p14:tracePt t="4115" x="2159000" y="3644900"/>
          <p14:tracePt t="4136" x="2089150" y="3651250"/>
          <p14:tracePt t="4150" x="2051050" y="3663950"/>
          <p14:tracePt t="4164" x="1993900" y="3670300"/>
          <p14:tracePt t="4185" x="1917700" y="3670300"/>
          <p14:tracePt t="4198" x="1892300" y="3670300"/>
          <p14:tracePt t="4212" x="1841500" y="3670300"/>
          <p14:tracePt t="4233" x="1809750" y="3670300"/>
          <p14:tracePt t="4247" x="1803400" y="3670300"/>
          <p14:tracePt t="4268" x="1790700" y="3670300"/>
          <p14:tracePt t="4282" x="1771650" y="3670300"/>
          <p14:tracePt t="4303" x="1758950" y="3670300"/>
          <p14:tracePt t="4667" x="1746250" y="3670300"/>
          <p14:tracePt t="4668" x="1733550" y="3670300"/>
          <p14:tracePt t="4677" x="1708150" y="3670300"/>
          <p14:tracePt t="4684" x="1695450" y="3670300"/>
          <p14:tracePt t="4698" x="1676400" y="3670300"/>
          <p14:tracePt t="4719" x="1670050" y="3676650"/>
          <p14:tracePt t="4733" x="1657350" y="3676650"/>
          <p14:tracePt t="4747" x="1644650" y="3676650"/>
          <p14:tracePt t="4768" x="1619250" y="3676650"/>
          <p14:tracePt t="4782" x="1581150" y="3676650"/>
          <p14:tracePt t="4803" x="1543050" y="3676650"/>
          <p14:tracePt t="4817" x="1530350" y="3676650"/>
          <p14:tracePt t="4830" x="1504950" y="3676650"/>
          <p14:tracePt t="4851" x="1466850" y="3676650"/>
          <p14:tracePt t="4867" x="1435100" y="3676650"/>
          <p14:tracePt t="4886" x="1397000" y="3676650"/>
          <p14:tracePt t="4900" x="1377950" y="3676650"/>
          <p14:tracePt t="4913" x="1346200" y="3683000"/>
          <p14:tracePt t="4935" x="1333500" y="3683000"/>
          <p14:tracePt t="4948" x="1320800" y="3683000"/>
          <p14:tracePt t="5057" x="1327150" y="3683000"/>
          <p14:tracePt t="5063" x="1339850" y="3683000"/>
          <p14:tracePt t="5073" x="1365250" y="3683000"/>
          <p14:tracePt t="5081" x="1384300" y="3683000"/>
          <p14:tracePt t="5087" x="1397000" y="3683000"/>
          <p14:tracePt t="5101" x="1422400" y="3683000"/>
          <p14:tracePt t="5115" x="1517650" y="3683000"/>
          <p14:tracePt t="5136" x="1625600" y="3683000"/>
          <p14:tracePt t="5150" x="1663700" y="3683000"/>
          <p14:tracePt t="5164" x="1778000" y="3683000"/>
          <p14:tracePt t="5185" x="1981200" y="3663950"/>
          <p14:tracePt t="5198" x="2070100" y="3663950"/>
          <p14:tracePt t="5219" x="2349500" y="3663950"/>
          <p14:tracePt t="5233" x="2508250" y="3663950"/>
          <p14:tracePt t="5247" x="2597150" y="3663950"/>
          <p14:tracePt t="5268" x="2819400" y="3663950"/>
          <p14:tracePt t="5282" x="2959100" y="3663950"/>
          <p14:tracePt t="5302" x="3194050" y="3663950"/>
          <p14:tracePt t="5317" x="3276600" y="3663950"/>
          <p14:tracePt t="5330" x="3435350" y="3663950"/>
          <p14:tracePt t="5351" x="3613150" y="3663950"/>
          <p14:tracePt t="5365" x="3619500" y="3663950"/>
          <p14:tracePt t="5386" x="3625850" y="3663950"/>
          <p14:tracePt t="5423" x="3613150" y="3663950"/>
          <p14:tracePt t="5433" x="3600450" y="3663950"/>
          <p14:tracePt t="5441" x="3587750" y="3663950"/>
          <p14:tracePt t="5448" x="3562350" y="3663950"/>
          <p14:tracePt t="5469" x="3517900" y="3663950"/>
          <p14:tracePt t="5483" x="3429000" y="3670300"/>
          <p14:tracePt t="5497" x="3308350" y="3689350"/>
          <p14:tracePt t="5518" x="3194050" y="3714750"/>
          <p14:tracePt t="5532" x="3092450" y="3733800"/>
          <p14:tracePt t="5553" x="3016250" y="3733800"/>
          <p14:tracePt t="5566" x="2952750" y="3733800"/>
          <p14:tracePt t="5603" x="2959100" y="3733800"/>
          <p14:tracePt t="5608" x="2978150" y="3733800"/>
          <p14:tracePt t="5625" x="2990850" y="3733800"/>
          <p14:tracePt t="5636" x="3067050" y="3733800"/>
          <p14:tracePt t="5650" x="3124200" y="3733800"/>
          <p14:tracePt t="5670" x="3251200" y="3733800"/>
          <p14:tracePt t="5684" x="3384550" y="3733800"/>
          <p14:tracePt t="5699" x="3492500" y="3733800"/>
          <p14:tracePt t="5719" x="3581400" y="3733800"/>
          <p14:tracePt t="5755" x="3575050" y="3733800"/>
          <p14:tracePt t="5761" x="3549650" y="3733800"/>
          <p14:tracePt t="5771" x="3530600" y="3733800"/>
          <p14:tracePt t="5781" x="3492500" y="3733800"/>
          <p14:tracePt t="5803" x="3270250" y="3733800"/>
          <p14:tracePt t="5817" x="3028950" y="3733800"/>
          <p14:tracePt t="5837" x="2736850" y="3733800"/>
          <p14:tracePt t="5851" x="2565400" y="3733800"/>
          <p14:tracePt t="5865" x="2514600" y="3740150"/>
          <p14:tracePt t="5886" x="2520950" y="3740150"/>
          <p14:tracePt t="5900" x="2559050" y="3740150"/>
          <p14:tracePt t="5922" x="2705100" y="3740150"/>
          <p14:tracePt t="5934" x="2711450" y="3733800"/>
          <p14:tracePt t="5948" x="2921000" y="3733800"/>
          <p14:tracePt t="5969" x="3022600" y="3733800"/>
          <p14:tracePt t="5983" x="3219450" y="3733800"/>
          <p14:tracePt t="6004" x="3359150" y="3733800"/>
          <p14:tracePt t="6017" x="3365500" y="3733800"/>
          <p14:tracePt t="6033" x="3352800" y="3733800"/>
          <p14:tracePt t="6053" x="3289300" y="3733800"/>
          <p14:tracePt t="6067" x="3168650" y="3746500"/>
          <p14:tracePt t="6087" x="2978150" y="3765550"/>
          <p14:tracePt t="6101" x="2787650" y="3778250"/>
          <p14:tracePt t="6115" x="2711450" y="3784600"/>
          <p14:tracePt t="6155" x="2730500" y="3784600"/>
          <p14:tracePt t="6163" x="2768600" y="3784600"/>
          <p14:tracePt t="6170" x="2806700" y="3771900"/>
          <p14:tracePt t="6184" x="2825750" y="3771900"/>
          <p14:tracePt t="6198" x="2882900" y="3759200"/>
          <p14:tracePt t="6219" x="2940050" y="3746500"/>
          <p14:tracePt t="6233" x="2946400" y="3740150"/>
          <p14:tracePt t="6273" x="2933700" y="3733800"/>
          <p14:tracePt t="6281" x="2901950" y="3733800"/>
          <p14:tracePt t="6297" x="2870200" y="3733800"/>
          <p14:tracePt t="6305" x="2863850" y="3733800"/>
          <p14:tracePt t="6317" x="2857500" y="3733800"/>
          <p14:tracePt t="6707" x="2857500" y="3740150"/>
          <p14:tracePt t="6715" x="2844800" y="3740150"/>
          <p14:tracePt t="6726" x="2832100" y="3740150"/>
          <p14:tracePt t="6733" x="2800350" y="3752850"/>
          <p14:tracePt t="6740" x="2768600" y="3752850"/>
          <p14:tracePt t="6754" x="2711450" y="3752850"/>
          <p14:tracePt t="6768" x="2565400" y="3752850"/>
          <p14:tracePt t="6782" x="2444750" y="3752850"/>
          <p14:tracePt t="6802" x="1943100" y="3752850"/>
          <p14:tracePt t="6816" x="1479550" y="3752850"/>
          <p14:tracePt t="6837" x="1066800" y="3752850"/>
          <p14:tracePt t="6851" x="768350" y="3752850"/>
          <p14:tracePt t="6865" x="679450" y="3746500"/>
          <p14:tracePt t="6887" x="628650" y="3733800"/>
          <p14:tracePt t="6900" x="628650" y="3727450"/>
          <p14:tracePt t="6921" x="679450" y="3708400"/>
          <p14:tracePt t="6934" x="774700" y="3708400"/>
          <p14:tracePt t="6948" x="844550" y="3708400"/>
          <p14:tracePt t="6969" x="1136650" y="3708400"/>
          <p14:tracePt t="6983" x="1333500" y="3708400"/>
          <p14:tracePt t="7004" x="1511300" y="3708400"/>
          <p14:tracePt t="7018" x="1593850" y="3708400"/>
          <p14:tracePt t="7039" x="1797050" y="3740150"/>
          <p14:tracePt t="7052" x="1898650" y="3765550"/>
          <p14:tracePt t="7066" x="1974850" y="3790950"/>
          <p14:tracePt t="7087" x="2044700" y="3803650"/>
          <p14:tracePt t="7172" x="2057400" y="3803650"/>
          <p14:tracePt t="7185" x="2070100" y="3803650"/>
          <p14:tracePt t="7193" x="2095500" y="3803650"/>
          <p14:tracePt t="7195" x="2139950" y="3803650"/>
          <p14:tracePt t="7209" x="2178050" y="3803650"/>
          <p14:tracePt t="7219" x="2228850" y="3803650"/>
          <p14:tracePt t="7233" x="2355850" y="3803650"/>
          <p14:tracePt t="7254" x="2482850" y="3803650"/>
          <p14:tracePt t="7268" x="2654300" y="3803650"/>
          <p14:tracePt t="7289" x="2698750" y="3803650"/>
          <p14:tracePt t="7303" x="2743200" y="3803650"/>
          <p14:tracePt t="7317" x="2787650" y="3803650"/>
          <p14:tracePt t="7337" x="2832100" y="3790950"/>
          <p14:tracePt t="7393" x="2825750" y="3790950"/>
          <p14:tracePt t="7403" x="2813050" y="3778250"/>
          <p14:tracePt t="7409" x="2806700" y="3778250"/>
          <p14:tracePt t="7414" x="2800350" y="3778250"/>
          <p14:tracePt t="7461" x="2787650" y="3778250"/>
          <p14:tracePt t="7483" x="2781300" y="3778250"/>
          <p14:tracePt t="7489" x="2774950" y="3778250"/>
          <p14:tracePt t="7505" x="2768600" y="3778250"/>
          <p14:tracePt t="7545" x="2774950" y="3778250"/>
          <p14:tracePt t="7553" x="2781300" y="3778250"/>
          <p14:tracePt t="7559" x="2794000" y="3778250"/>
          <p14:tracePt t="7569" x="2806700" y="3778250"/>
          <p14:tracePt t="7587" x="2813050" y="3778250"/>
          <p14:tracePt t="7617" x="2819400" y="3778250"/>
          <p14:tracePt t="7692" x="2813050" y="3784600"/>
          <p14:tracePt t="7713" x="2781300" y="3797300"/>
          <p14:tracePt t="7721" x="2749550" y="3797300"/>
          <p14:tracePt t="7727" x="2730500" y="3797300"/>
          <p14:tracePt t="7737" x="2698750" y="3797300"/>
          <p14:tracePt t="7754" x="2647950" y="3797300"/>
          <p14:tracePt t="7768" x="2635250" y="3797300"/>
          <p14:tracePt t="7793" x="2635250" y="3778250"/>
          <p14:tracePt t="7802" x="2635250" y="3765550"/>
          <p14:tracePt t="7817" x="2641600" y="3752850"/>
          <p14:tracePt t="7837" x="2679700" y="3733800"/>
          <p14:tracePt t="7851" x="2717800" y="3727450"/>
          <p14:tracePt t="7872" x="2819400" y="3727450"/>
          <p14:tracePt t="7886" x="2959100" y="3740150"/>
          <p14:tracePt t="7900" x="3067050" y="3759200"/>
          <p14:tracePt t="7921" x="3187700" y="3790950"/>
          <p14:tracePt t="7934" x="3194050" y="3803650"/>
          <p14:tracePt t="7955" x="3200400" y="3816350"/>
          <p14:tracePt t="7969" x="3181350" y="3829050"/>
          <p14:tracePt t="7983" x="3162300" y="3848100"/>
          <p14:tracePt t="8004" x="3086100" y="3860800"/>
          <p14:tracePt t="8018" x="3035300" y="3860800"/>
          <p14:tracePt t="8039" x="2984500" y="3854450"/>
          <p14:tracePt t="8052" x="2971800" y="3854450"/>
          <p14:tracePt t="8066" x="2959100" y="3848100"/>
          <p14:tracePt t="8087" x="2959100" y="3841750"/>
          <p14:tracePt t="8101" x="2965450" y="3816350"/>
          <p14:tracePt t="8122" x="3048000" y="3803650"/>
          <p14:tracePt t="8136" x="3079750" y="3803650"/>
          <p14:tracePt t="8149" x="3105150" y="3803650"/>
          <p14:tracePt t="8170" x="3117850" y="3803650"/>
          <p14:tracePt t="8195" x="3105150" y="3803650"/>
          <p14:tracePt t="8205" x="3092450" y="3803650"/>
          <p14:tracePt t="8219" x="3060700" y="3810000"/>
          <p14:tracePt t="8233" x="3022600" y="3810000"/>
          <p14:tracePt t="8254" x="2990850" y="3810000"/>
          <p14:tracePt t="8267" x="2978150" y="3810000"/>
          <p14:tracePt t="8372" x="2965450" y="3810000"/>
          <p14:tracePt t="8385" x="2952750" y="3816350"/>
          <p14:tracePt t="8393" x="2933700" y="3822700"/>
          <p14:tracePt t="8399" x="2908300" y="3835400"/>
          <p14:tracePt t="8409" x="2876550" y="3841750"/>
          <p14:tracePt t="8421" x="2863850" y="3848100"/>
          <p14:tracePt t="8434" x="2787650" y="3860800"/>
          <p14:tracePt t="8455" x="2679700" y="3886200"/>
          <p14:tracePt t="8469" x="2546350" y="3930650"/>
          <p14:tracePt t="8490" x="2374900" y="3968750"/>
          <p14:tracePt t="8504" x="2336800" y="3981450"/>
          <p14:tracePt t="8518" x="2241550" y="4006850"/>
          <p14:tracePt t="8539" x="2108200" y="4038600"/>
          <p14:tracePt t="8553" x="2019300" y="4064000"/>
          <p14:tracePt t="8573" x="1968500" y="4083050"/>
          <p14:tracePt t="8587" x="1943100" y="4083050"/>
          <p14:tracePt t="8601" x="1917700" y="4083050"/>
          <p14:tracePt t="8622" x="1905000" y="4083050"/>
          <p14:tracePt t="8636" x="1892300" y="4083050"/>
          <p14:tracePt t="8656" x="1866900" y="4083050"/>
          <p14:tracePt t="8671" x="1847850" y="4076700"/>
          <p14:tracePt t="8729" x="1854200" y="4076700"/>
          <p14:tracePt t="8735" x="1860550" y="4064000"/>
          <p14:tracePt t="8745" x="1873250" y="4064000"/>
          <p14:tracePt t="8759" x="1879600" y="4064000"/>
          <p14:tracePt t="8769" x="1885950" y="4064000"/>
          <p14:tracePt t="8875" x="1898650" y="4064000"/>
          <p14:tracePt t="8897" x="1911350" y="4070350"/>
          <p14:tracePt t="8913" x="1917700" y="4070350"/>
          <p14:tracePt t="8921" x="1930400" y="4083050"/>
          <p14:tracePt t="8927" x="1943100" y="4083050"/>
          <p14:tracePt t="8951" x="1955800" y="4083050"/>
          <p14:tracePt t="9012" x="1968500" y="4083050"/>
          <p14:tracePt t="9033" x="1968500" y="4095750"/>
          <p14:tracePt t="9041" x="1981200" y="4095750"/>
          <p14:tracePt t="9065" x="1987550" y="4095750"/>
          <p14:tracePt t="9107" x="1993900" y="4095750"/>
          <p14:tracePt t="9119" x="1974850" y="4095750"/>
          <p14:tracePt t="9139" x="2006600" y="4114800"/>
          <p14:tracePt t="9169" x="2006600" y="4121150"/>
          <p14:tracePt t="9179" x="2006600" y="4127500"/>
          <p14:tracePt t="9185" x="1993900" y="4133850"/>
          <p14:tracePt t="9191" x="1993900" y="4146550"/>
          <p14:tracePt t="9205" x="1974850" y="4152900"/>
          <p14:tracePt t="9219" x="1949450" y="4165600"/>
          <p14:tracePt t="9240" x="1911350" y="4197350"/>
          <p14:tracePt t="9254" x="1911350" y="4203700"/>
          <p14:tracePt t="9268" x="1898650" y="4216400"/>
          <p14:tracePt t="9289" x="1898650" y="4229100"/>
          <p14:tracePt t="9311" x="1898650" y="4241800"/>
          <p14:tracePt t="9329" x="1885950" y="4254500"/>
          <p14:tracePt t="9337" x="1873250" y="4260850"/>
          <p14:tracePt t="9351" x="1860550" y="4273550"/>
          <p14:tracePt t="9372" x="1854200" y="4279900"/>
          <p14:tracePt t="9386" x="1847850" y="4279900"/>
          <p14:tracePt t="9442" x="1847850" y="4286250"/>
          <p14:tracePt t="9449" x="1835150" y="4292600"/>
          <p14:tracePt t="9465" x="1816100" y="4292600"/>
          <p14:tracePt t="9475" x="1790700" y="4298950"/>
          <p14:tracePt t="9481" x="1771650" y="4298950"/>
          <p14:tracePt t="9491" x="1746250" y="4311650"/>
          <p14:tracePt t="9504" x="1682750" y="4311650"/>
          <p14:tracePt t="9517" x="1670050" y="4311650"/>
          <p14:tracePt t="9538" x="1644650" y="4311650"/>
          <p14:tracePt t="9552" x="1619250" y="4311650"/>
          <p14:tracePt t="9573" x="1600200" y="4311650"/>
          <p14:tracePt t="9587" x="1562100" y="4311650"/>
          <p14:tracePt t="9601" x="1492250" y="4311650"/>
          <p14:tracePt t="9622" x="1390650" y="4311650"/>
          <p14:tracePt t="9636" x="1346200" y="4311650"/>
          <p14:tracePt t="9657" x="1333500" y="4311650"/>
          <p14:tracePt t="9721" x="1320800" y="4305300"/>
          <p14:tracePt t="9729" x="1308100" y="4305300"/>
          <p14:tracePt t="9737" x="1289050" y="4305300"/>
          <p14:tracePt t="9743" x="1257300" y="4298950"/>
          <p14:tracePt t="9754" x="1231900" y="4286250"/>
          <p14:tracePt t="9768" x="1149350" y="4267200"/>
          <p14:tracePt t="9789" x="1111250" y="4260850"/>
          <p14:tracePt t="9802" x="1079500" y="4254500"/>
          <p14:tracePt t="9823" x="1066800" y="4254500"/>
          <p14:tracePt t="9837" x="1022350" y="4248150"/>
          <p14:tracePt t="9851" x="1003300" y="4248150"/>
          <p14:tracePt t="9872" x="965200" y="4248150"/>
          <p14:tracePt t="9947" x="952500" y="4248150"/>
          <p14:tracePt t="9959" x="958850" y="4248150"/>
          <p14:tracePt t="10558" x="952500" y="4241800"/>
          <p14:tracePt t="10625" x="958850" y="4241800"/>
          <p14:tracePt t="10641" x="965200" y="4241800"/>
          <p14:tracePt t="10666" x="971550" y="4254500"/>
          <p14:tracePt t="10689" x="977900" y="4254500"/>
          <p14:tracePt t="10739" x="990600" y="4254500"/>
          <p14:tracePt t="10745" x="1016000" y="4254500"/>
          <p14:tracePt t="10751" x="1028700" y="4260850"/>
          <p14:tracePt t="10761" x="1054100" y="4260850"/>
          <p14:tracePt t="10775" x="1104900" y="4260850"/>
          <p14:tracePt t="10789" x="1149350" y="4260850"/>
          <p14:tracePt t="10802" x="1244600" y="4260850"/>
          <p14:tracePt t="10823" x="1358900" y="4241800"/>
          <p14:tracePt t="10837" x="1397000" y="4235450"/>
          <p14:tracePt t="10858" x="1485900" y="4235450"/>
          <p14:tracePt t="10872" x="1708150" y="4235450"/>
          <p14:tracePt t="10886" x="1784350" y="4235450"/>
          <p14:tracePt t="10907" x="1981200" y="4203700"/>
          <p14:tracePt t="10920" x="2095500" y="4178300"/>
          <p14:tracePt t="10942" x="2190750" y="4152900"/>
          <p14:tracePt t="10955" x="2216150" y="4152900"/>
          <p14:tracePt t="10969" x="2298700" y="4140200"/>
          <p14:tracePt t="10990" x="2387600" y="4127500"/>
          <p14:tracePt t="11004" x="2482850" y="4108450"/>
          <p14:tracePt t="11025" x="2597150" y="4070350"/>
          <p14:tracePt t="11039" x="2635250" y="4064000"/>
          <p14:tracePt t="11052" x="2647950" y="4064000"/>
          <p14:tracePt t="11073" x="2667000" y="4057650"/>
          <p14:tracePt t="11087" x="2705100" y="4051300"/>
          <p14:tracePt t="11108" x="2749550" y="4038600"/>
          <p14:tracePt t="11122" x="2762250" y="4025900"/>
          <p14:tracePt t="11135" x="2768600" y="4025900"/>
          <p14:tracePt t="11338" x="2774950" y="4019550"/>
          <p14:tracePt t="11364" x="2781300" y="4019550"/>
          <p14:tracePt t="11369" x="2787650" y="4013200"/>
          <p14:tracePt t="11375" x="2794000" y="4013200"/>
          <p14:tracePt t="11385" x="2800350" y="4013200"/>
          <p14:tracePt t="11393" x="2813050" y="4006850"/>
          <p14:tracePt t="11406" x="2819400" y="4006850"/>
          <p14:tracePt t="11420" x="2857500" y="3987800"/>
          <p14:tracePt t="11441" x="2927350" y="3975100"/>
          <p14:tracePt t="11455" x="2952750" y="3968750"/>
          <p14:tracePt t="11476" x="3016250" y="3949700"/>
          <p14:tracePt t="11490" x="3060700" y="3943350"/>
          <p14:tracePt t="11504" x="3086100" y="3937000"/>
          <p14:tracePt t="11524" x="3162300" y="3917950"/>
          <p14:tracePt t="11539" x="3219450" y="3905250"/>
          <p14:tracePt t="11559" x="3263900" y="3892550"/>
          <p14:tracePt t="11573" x="3352800" y="3892550"/>
          <p14:tracePt t="11587" x="3473450" y="3892550"/>
          <p14:tracePt t="11608" x="3613150" y="3892550"/>
          <p14:tracePt t="11622" x="3746500" y="3892550"/>
          <p14:tracePt t="11643" x="3943350" y="3892550"/>
          <p14:tracePt t="11657" x="4051300" y="3892550"/>
          <p14:tracePt t="11670" x="4102100" y="3892550"/>
          <p14:tracePt t="11691" x="4203700" y="3886200"/>
          <p14:tracePt t="11705" x="4235450" y="3879850"/>
          <p14:tracePt t="11726" x="4343400" y="3854450"/>
          <p14:tracePt t="11740" x="4419600" y="3835400"/>
          <p14:tracePt t="11754" x="4527550" y="3810000"/>
          <p14:tracePt t="11774" x="4616450" y="3778250"/>
          <p14:tracePt t="11788" x="4679950" y="3759200"/>
          <p14:tracePt t="11809" x="4711700" y="3752850"/>
          <p14:tracePt t="11841" x="4711700" y="3746500"/>
          <p14:tracePt t="11849" x="4711700" y="3740150"/>
          <p14:tracePt t="11865" x="4711700" y="3727450"/>
          <p14:tracePt t="11939" x="4718050" y="3727450"/>
          <p14:tracePt t="11961" x="4718050" y="3733800"/>
          <p14:tracePt t="11970" x="4724400" y="3746500"/>
          <p14:tracePt t="11975" x="4730750" y="3746500"/>
          <p14:tracePt t="11985" x="4730750" y="3759200"/>
          <p14:tracePt t="11993" x="4730750" y="3771900"/>
          <p14:tracePt t="12004" x="4730750" y="3784600"/>
          <p14:tracePt t="12025" x="4730750" y="3822700"/>
          <p14:tracePt t="12039" x="4730750" y="3841750"/>
          <p14:tracePt t="12059" x="4730750" y="3854450"/>
          <p14:tracePt t="12073" x="4730750" y="3867150"/>
          <p14:tracePt t="12087" x="4730750" y="3873500"/>
          <p14:tracePt t="12108" x="4730750" y="3886200"/>
          <p14:tracePt t="12137" x="4737100" y="3892550"/>
          <p14:tracePt t="12143" x="4743450" y="3898900"/>
          <p14:tracePt t="12167" x="4743450" y="3905250"/>
          <p14:tracePt t="12215" x="4737100" y="3905250"/>
          <p14:tracePt t="12239" x="4730750" y="3905250"/>
          <p14:tracePt t="12257" x="4730750" y="3917950"/>
          <p14:tracePt t="12281" x="4724400" y="3917950"/>
          <p14:tracePt t="12311" x="4718050" y="3930650"/>
          <p14:tracePt t="12377" x="4705350" y="3930650"/>
          <p14:tracePt t="12393" x="4699000" y="3930650"/>
          <p14:tracePt t="12401" x="4692650" y="3930650"/>
          <p14:tracePt t="12417" x="4686300" y="3930650"/>
          <p14:tracePt t="12425" x="4686300" y="3924300"/>
          <p14:tracePt t="12431" x="4679950" y="3924300"/>
          <p14:tracePt t="12441" x="4673600" y="3924300"/>
          <p14:tracePt t="12455" x="4673600" y="3911600"/>
          <p14:tracePt t="12476" x="4667250" y="3911600"/>
          <p14:tracePt t="12545" x="4660900" y="3911600"/>
          <p14:tracePt t="12561" x="4660900" y="3905250"/>
          <p14:tracePt t="12569" x="4660900" y="3886200"/>
          <p14:tracePt t="12575" x="4654550" y="3854450"/>
          <p14:tracePt t="12585" x="4654550" y="3822700"/>
          <p14:tracePt t="12593" x="4654550" y="3803650"/>
          <p14:tracePt t="12608" x="4654550" y="3790950"/>
          <p14:tracePt t="12621" x="4660900" y="3790950"/>
          <p14:tracePt t="102084" x="4660900" y="3587750"/>
          <p14:tracePt t="102099" x="4559300" y="2419350"/>
          <p14:tracePt t="102105" x="4546600" y="1390650"/>
          <p14:tracePt t="102113" x="4603750" y="127000"/>
          <p14:tracePt t="102126" x="4679950" y="0"/>
          <p14:tracePt t="102140" x="4762500" y="0"/>
          <p14:tracePt t="102161" x="4781550" y="0"/>
          <p14:tracePt t="102181" x="4775200" y="0"/>
          <p14:tracePt t="102205" x="4762500" y="0"/>
          <p14:tracePt t="102211" x="4730750" y="0"/>
          <p14:tracePt t="102224" x="4705350" y="0"/>
          <p14:tracePt t="102245" x="4419600" y="19050"/>
          <p14:tracePt t="102258" x="3981450" y="38100"/>
          <p14:tracePt t="102279" x="3054350" y="95250"/>
          <p14:tracePt t="102293" x="2673350" y="133350"/>
          <p14:tracePt t="102307" x="1809750" y="311150"/>
          <p14:tracePt t="102328" x="901700" y="539750"/>
          <p14:tracePt t="102342" x="31750" y="7810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</TotalTime>
  <Words>311</Words>
  <Application>Microsoft Office PowerPoint</Application>
  <PresentationFormat>On-screen Show (4:3)</PresentationFormat>
  <Paragraphs>130</Paragraphs>
  <Slides>55</Slides>
  <Notes>0</Notes>
  <HiddenSlides>0</HiddenSlides>
  <MMClips>55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 (MS) Light</vt:lpstr>
      <vt:lpstr>Segoe UI</vt:lpstr>
      <vt:lpstr>Calibri</vt:lpstr>
      <vt:lpstr>Arial</vt:lpstr>
      <vt:lpstr>Calibri (MS) Bold</vt:lpstr>
      <vt:lpstr>Consolas</vt:lpstr>
      <vt:lpstr>Calibri (MS)</vt:lpstr>
      <vt:lpstr>Office Theme</vt:lpstr>
      <vt:lpstr>PowerPoint Presentation</vt:lpstr>
      <vt:lpstr>PowerPoint Presentation</vt:lpstr>
      <vt:lpstr>PowerPoint Presentation</vt:lpstr>
      <vt:lpstr>Multiple Database Tables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Storing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 Effects UP/DOWN Voting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Graceful Degradation and Progressive Enhancement 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WebDev04-1.pdf</dc:title>
  <dc:creator>Xander purvis</dc:creator>
  <cp:lastModifiedBy>Xander Purvis</cp:lastModifiedBy>
  <cp:revision>31</cp:revision>
  <dcterms:created xsi:type="dcterms:W3CDTF">2006-08-16T00:00:00Z</dcterms:created>
  <dcterms:modified xsi:type="dcterms:W3CDTF">2024-04-15T03:53:42Z</dcterms:modified>
  <dc:identifier>DAGAPxkAntA</dc:identifier>
</cp:coreProperties>
</file>